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10"/>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265" r:id="rId22"/>
    <p:sldId id="311" r:id="rId23"/>
    <p:sldId id="281" r:id="rId24"/>
    <p:sldId id="279" r:id="rId25"/>
    <p:sldId id="354" r:id="rId26"/>
    <p:sldId id="280" r:id="rId27"/>
    <p:sldId id="292" r:id="rId28"/>
    <p:sldId id="283" r:id="rId29"/>
    <p:sldId id="264" r:id="rId30"/>
    <p:sldId id="389" r:id="rId31"/>
    <p:sldId id="335" r:id="rId32"/>
    <p:sldId id="263" r:id="rId33"/>
    <p:sldId id="259" r:id="rId34"/>
    <p:sldId id="260" r:id="rId35"/>
    <p:sldId id="266" r:id="rId36"/>
    <p:sldId id="318" r:id="rId37"/>
    <p:sldId id="359" r:id="rId38"/>
    <p:sldId id="285" r:id="rId39"/>
    <p:sldId id="362" r:id="rId40"/>
    <p:sldId id="363" r:id="rId41"/>
    <p:sldId id="390" r:id="rId42"/>
    <p:sldId id="360" r:id="rId43"/>
    <p:sldId id="388" r:id="rId44"/>
    <p:sldId id="326" r:id="rId45"/>
    <p:sldId id="327" r:id="rId46"/>
    <p:sldId id="328" r:id="rId47"/>
    <p:sldId id="329" r:id="rId48"/>
    <p:sldId id="330" r:id="rId49"/>
    <p:sldId id="331" r:id="rId50"/>
    <p:sldId id="284" r:id="rId51"/>
    <p:sldId id="291" r:id="rId52"/>
    <p:sldId id="287" r:id="rId53"/>
    <p:sldId id="387" r:id="rId54"/>
    <p:sldId id="333" r:id="rId55"/>
    <p:sldId id="340" r:id="rId56"/>
    <p:sldId id="289" r:id="rId57"/>
    <p:sldId id="391" r:id="rId58"/>
    <p:sldId id="288" r:id="rId59"/>
    <p:sldId id="290" r:id="rId60"/>
    <p:sldId id="307" r:id="rId61"/>
    <p:sldId id="293" r:id="rId62"/>
    <p:sldId id="372" r:id="rId63"/>
    <p:sldId id="393" r:id="rId64"/>
    <p:sldId id="394" r:id="rId65"/>
    <p:sldId id="342" r:id="rId66"/>
    <p:sldId id="341" r:id="rId67"/>
    <p:sldId id="294" r:id="rId68"/>
    <p:sldId id="298" r:id="rId69"/>
    <p:sldId id="373" r:id="rId70"/>
    <p:sldId id="365" r:id="rId71"/>
    <p:sldId id="332" r:id="rId72"/>
    <p:sldId id="324" r:id="rId73"/>
    <p:sldId id="325" r:id="rId74"/>
    <p:sldId id="370" r:id="rId75"/>
    <p:sldId id="355" r:id="rId76"/>
    <p:sldId id="366" r:id="rId77"/>
    <p:sldId id="367" r:id="rId78"/>
    <p:sldId id="386" r:id="rId79"/>
    <p:sldId id="313" r:id="rId80"/>
    <p:sldId id="309" r:id="rId81"/>
    <p:sldId id="297" r:id="rId82"/>
    <p:sldId id="300" r:id="rId83"/>
    <p:sldId id="374" r:id="rId84"/>
    <p:sldId id="385" r:id="rId85"/>
    <p:sldId id="382" r:id="rId86"/>
    <p:sldId id="343" r:id="rId87"/>
    <p:sldId id="344" r:id="rId88"/>
    <p:sldId id="345" r:id="rId89"/>
    <p:sldId id="381" r:id="rId90"/>
    <p:sldId id="299" r:id="rId91"/>
    <p:sldId id="302" r:id="rId92"/>
    <p:sldId id="375" r:id="rId93"/>
    <p:sldId id="384" r:id="rId94"/>
    <p:sldId id="348" r:id="rId95"/>
    <p:sldId id="368" r:id="rId96"/>
    <p:sldId id="304" r:id="rId97"/>
    <p:sldId id="376" r:id="rId98"/>
    <p:sldId id="395" r:id="rId99"/>
    <p:sldId id="396" r:id="rId100"/>
    <p:sldId id="397" r:id="rId101"/>
    <p:sldId id="303" r:id="rId102"/>
    <p:sldId id="306" r:id="rId103"/>
    <p:sldId id="378" r:id="rId104"/>
    <p:sldId id="383" r:id="rId105"/>
    <p:sldId id="350" r:id="rId106"/>
    <p:sldId id="305" r:id="rId107"/>
    <p:sldId id="369" r:id="rId108"/>
    <p:sldId id="398" r:id="rId10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9" autoAdjust="0"/>
    <p:restoredTop sz="95090" autoAdjust="0"/>
  </p:normalViewPr>
  <p:slideViewPr>
    <p:cSldViewPr>
      <p:cViewPr varScale="1">
        <p:scale>
          <a:sx n="81" d="100"/>
          <a:sy n="81" d="100"/>
        </p:scale>
        <p:origin x="1392"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8.jpeg"/><Relationship Id="rId6" Type="http://schemas.openxmlformats.org/officeDocument/2006/relationships/hyperlink" Target="https://en.wiktionary.org/wiki/monarch" TargetMode="External"/><Relationship Id="rId5" Type="http://schemas.openxmlformats.org/officeDocument/2006/relationships/image" Target="../media/image50.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8.jpeg"/><Relationship Id="rId6" Type="http://schemas.openxmlformats.org/officeDocument/2006/relationships/hyperlink" Target="https://en.wiktionary.org/wiki/monarch" TargetMode="External"/><Relationship Id="rId5" Type="http://schemas.openxmlformats.org/officeDocument/2006/relationships/image" Target="../media/image50.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C5254C6F-E0AC-494C-816E-7AB73BEB2A48}" srcId="{D1D102AF-B7EE-4ABA-818B-966774740422}" destId="{F00F1D8C-B58F-449B-994E-20E961E308E6}" srcOrd="1" destOrd="0" parTransId="{5D5CEC23-C140-4DCB-912C-B4D1FA5C856A}" sibTransId="{EDF8BA88-30E9-4F44-88AA-261D5891C0DB}"/>
    <dgm:cxn modelId="{F742C7BB-EBBF-45C3-A141-3776C9323EB5}" srcId="{63E1802C-C9C0-4148-AC7C-3AE81545D912}" destId="{EE1EF569-9F29-434C-9ACB-0F2D2A5E2B53}" srcOrd="0" destOrd="0" parTransId="{A4336810-3FB2-4A91-8902-4FAC120449EE}" sibTransId="{85444A9F-EB7C-4ED1-A57C-596ECCF6D19F}"/>
    <dgm:cxn modelId="{D9997BD9-3495-4EF1-9BB1-CDB842261B3D}" srcId="{84B730F6-E6CE-4099-8451-9D6448D55025}" destId="{80F49431-FABB-4465-B476-A9EE3392E46B}" srcOrd="1" destOrd="0" parTransId="{55F85078-C7F7-41C7-AF8E-C4C9A05AE2F5}" sibTransId="{C4618B19-E5C9-4C72-8C60-624683EC996C}"/>
    <dgm:cxn modelId="{4B553B37-A07C-4F01-AD67-63C284B28C90}" type="presOf" srcId="{025E694E-134A-40E3-84F2-5229D754EE85}" destId="{9952CBE2-7F7D-46A3-9580-2FF4860630A6}" srcOrd="0" destOrd="2"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7678042B-FFA1-4C5F-A50E-D4A170559C58}" type="presOf" srcId="{8DBE0E98-9306-4FAC-864C-F5F9D7826A6E}" destId="{02551E02-946E-4976-8AE0-6DBE97996596}" srcOrd="1"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C531BD17-709E-499A-A5D8-4DD4C76D8358}" srcId="{63E1802C-C9C0-4148-AC7C-3AE81545D912}" destId="{025E694E-134A-40E3-84F2-5229D754EE85}" srcOrd="1" destOrd="0" parTransId="{58C6126D-F09D-4434-98B2-F2E17FDA91BC}" sibTransId="{11DA280C-A3F3-4769-A36A-680A41656C84}"/>
    <dgm:cxn modelId="{6B331428-D1D0-45BC-8D13-43C8256A27CB}" type="presOf" srcId="{8DBE0E98-9306-4FAC-864C-F5F9D7826A6E}" destId="{D0F4E070-3314-4AB3-AA0E-016754E3A79E}" srcOrd="0" destOrd="0" presId="urn:microsoft.com/office/officeart/2005/8/layout/hProcess10"/>
    <dgm:cxn modelId="{8EA8A9FA-F6B7-49C6-8854-735B88312893}" type="presOf" srcId="{D1D102AF-B7EE-4ABA-818B-966774740422}" destId="{FFD19A52-441B-410C-B072-FF11A597BD73}" srcOrd="0" destOrd="0" presId="urn:microsoft.com/office/officeart/2005/8/layout/hProcess10"/>
    <dgm:cxn modelId="{B369AD8C-70F6-48F3-9B42-2AF5D98B7F02}" srcId="{84B730F6-E6CE-4099-8451-9D6448D55025}" destId="{9618C81A-3A42-4191-95BE-9151987F60EA}" srcOrd="0" destOrd="0" parTransId="{A8F404D2-7B2D-466B-AC6C-D36D46E289C3}" sibTransId="{CBBEAC84-FBF3-47AE-AE9F-55C13504B1C8}"/>
    <dgm:cxn modelId="{CF05124C-742D-485B-BB96-C62E3B700B6F}" type="presOf" srcId="{F00F1D8C-B58F-449B-994E-20E961E308E6}" destId="{FFD19A52-441B-410C-B072-FF11A597BD73}" srcOrd="0" destOrd="2" presId="urn:microsoft.com/office/officeart/2005/8/layout/hProcess10"/>
    <dgm:cxn modelId="{22C427F1-B0DE-4577-8259-A01A5147F97E}" srcId="{81F6A475-8832-49A5-9610-840C77F585D9}" destId="{63E1802C-C9C0-4148-AC7C-3AE81545D912}" srcOrd="1" destOrd="0" parTransId="{D5A23646-AE0A-4D4F-A87B-3AE7CB653CBE}" sibTransId="{8DBE0E98-9306-4FAC-864C-F5F9D7826A6E}"/>
    <dgm:cxn modelId="{217D31D4-FD80-4748-BE4D-AE207277F590}" srcId="{81F6A475-8832-49A5-9610-840C77F585D9}" destId="{84B730F6-E6CE-4099-8451-9D6448D55025}" srcOrd="2" destOrd="0" parTransId="{6DC99785-FA92-432C-AA88-F6A55F09339B}" sibTransId="{BAEC9C96-BA54-477A-9AEA-A06A06DDCBD9}"/>
    <dgm:cxn modelId="{B06B0F25-0B95-489F-A7E5-D16A410D4044}" type="presOf" srcId="{CA732D00-E1D9-46E0-AB25-0369BA0ED5BB}" destId="{FFD19A52-441B-410C-B072-FF11A597BD73}" srcOrd="0" destOrd="1"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8/25/2021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29</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31</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a:p>
        </p:txBody>
      </p:sp>
    </p:spTree>
    <p:extLst>
      <p:ext uri="{BB962C8B-B14F-4D97-AF65-F5344CB8AC3E}">
        <p14:creationId xmlns:p14="http://schemas.microsoft.com/office/powerpoint/2010/main" val="406842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44</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52</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83</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103</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8/25/2021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8/25/2021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8/25/2021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8/25/2021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8/25/2021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8/25/2021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8/25/2021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8/25/2021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8/25/2021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8/25/2021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8/25/2021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8/25/2021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8/25/2021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edn/projects/capstone-support-dev/wiki/Capstone_Playbook"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slide" Target="slide90.xml"/><Relationship Id="rId3" Type="http://schemas.openxmlformats.org/officeDocument/2006/relationships/slide" Target="slide28.xml"/><Relationship Id="rId7" Type="http://schemas.openxmlformats.org/officeDocument/2006/relationships/slide" Target="slide81.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slide" Target="slide60.xml"/><Relationship Id="rId10" Type="http://schemas.openxmlformats.org/officeDocument/2006/relationships/slide" Target="slide101.xml"/><Relationship Id="rId4" Type="http://schemas.openxmlformats.org/officeDocument/2006/relationships/slide" Target="slide51.xml"/><Relationship Id="rId9" Type="http://schemas.openxmlformats.org/officeDocument/2006/relationships/slide" Target="slide95.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changes/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raw/training/The%20Engineering%20Design%20Process%20Refresher.pptx"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designlab.eng.rpi.edu/edn/projects/capstone-support-dev/wiki/Capstone_Playbook"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hyperlink" Target="https://designlab.eng.rpi.edu/edn/projects/capstone-support-dev/wiki/Capstone_Playbook"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Playbook"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1.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repository/raw/training/Getting%20Started%20with%20Subversion-For%20Windows%20Users.mp4"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changes/Rubrics/BM%20Memo%20Rubric.docx" TargetMode="External"/><Relationship Id="rId5" Type="http://schemas.openxmlformats.org/officeDocument/2006/relationships/hyperlink" Target="https://designlab.eng.rpi.edu/edn/projects/capstone-support-dev/repository/changes/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err="1">
                <a:cs typeface="Calibri"/>
              </a:rPr>
              <a:t>Scaffolded</a:t>
            </a:r>
            <a:r>
              <a:rPr lang="en-US" dirty="0">
                <a:cs typeface="Calibri"/>
              </a:rPr>
              <a:t>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102</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106</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21</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sz="3300" dirty="0">
                <a:solidFill>
                  <a:srgbClr val="FF0000"/>
                </a:solidFill>
              </a:rPr>
              <a:t>Watch/Read Intro &amp; Expectations video (?? Min)</a:t>
            </a:r>
          </a:p>
          <a:p>
            <a:pPr marL="914400" lvl="1" indent="-457200">
              <a:buFont typeface="Arial" panose="020B0604020202020204" pitchFamily="34" charset="0"/>
              <a:buChar char="•"/>
            </a:pPr>
            <a:r>
              <a:rPr lang="en-US" sz="2100" dirty="0">
                <a:solidFill>
                  <a:srgbClr val="FF0000"/>
                </a:solidFill>
              </a:rPr>
              <a:t>link</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6" name="TextBox 5"/>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8631"/>
            <a:ext cx="9144000" cy="3200737"/>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a:t>
            </a:r>
            <a:r>
              <a:rPr lang="en-US" dirty="0">
                <a:solidFill>
                  <a:srgbClr val="FF0000"/>
                </a:solidFill>
              </a:rPr>
              <a:t>1 videos</a:t>
            </a:r>
            <a:r>
              <a:rPr lang="en-US" dirty="0"/>
              <a:t>…</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1249654"/>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a:t>
                      </a:r>
                      <a:r>
                        <a:rPr lang="en-US" sz="1200" baseline="0">
                          <a:effectLst/>
                          <a:latin typeface="+mj-lt"/>
                          <a:ea typeface="MS Mincho"/>
                        </a:rPr>
                        <a:t>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smtClean="0">
                          <a:effectLst/>
                          <a:latin typeface="+mj-lt"/>
                          <a:ea typeface="MS Mincho"/>
                        </a:rPr>
                        <a:t>2.5</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8/25/21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S Mincho"/>
                          <a:cs typeface="+mn-cs"/>
                        </a:rPr>
                        <a:t>Updated</a:t>
                      </a:r>
                      <a:r>
                        <a:rPr lang="en-US" sz="1200" kern="1200" baseline="0" dirty="0" smtClean="0">
                          <a:solidFill>
                            <a:schemeClr val="dk1"/>
                          </a:solidFill>
                          <a:effectLst/>
                          <a:latin typeface="+mn-lt"/>
                          <a:ea typeface="MS Mincho"/>
                          <a:cs typeface="+mn-cs"/>
                        </a:rPr>
                        <a:t> links to Out of Class tasks on day 4 – p66</a:t>
                      </a:r>
                      <a:endParaRPr lang="en-US" sz="1200" kern="1200" dirty="0" smtClean="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4699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34</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36</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38</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41</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10 min - Engineering Documentation Q&amp;A</a:t>
            </a:r>
          </a:p>
        </p:txBody>
      </p:sp>
      <p:sp>
        <p:nvSpPr>
          <p:cNvPr id="3" name="Content Placeholder 2"/>
          <p:cNvSpPr>
            <a:spLocks noGrp="1"/>
          </p:cNvSpPr>
          <p:nvPr>
            <p:ph idx="1"/>
          </p:nvPr>
        </p:nvSpPr>
        <p:spPr/>
        <p:txBody>
          <a:bodyPr/>
          <a:lstStyle/>
          <a:p>
            <a:r>
              <a:rPr lang="en-US" dirty="0"/>
              <a:t>Out of Class Task was to watch </a:t>
            </a:r>
            <a:r>
              <a:rPr lang="en-US" dirty="0">
                <a:solidFill>
                  <a:srgbClr val="FF0000"/>
                </a:solidFill>
              </a:rPr>
              <a:t>1 videos</a:t>
            </a:r>
            <a:r>
              <a:rPr lang="en-US" dirty="0"/>
              <a:t>…</a:t>
            </a:r>
          </a:p>
          <a:p>
            <a:r>
              <a:rPr lang="en-US" dirty="0"/>
              <a:t>QUESTIONS about content?</a:t>
            </a:r>
          </a:p>
          <a:p>
            <a:endParaRPr lang="en-US" dirty="0"/>
          </a:p>
          <a:p>
            <a:r>
              <a:rPr lang="en-US" dirty="0"/>
              <a:t>What is Documentation?</a:t>
            </a:r>
          </a:p>
          <a:p>
            <a:r>
              <a:rPr lang="en-US" dirty="0"/>
              <a:t>Why should you Document work?</a:t>
            </a:r>
          </a:p>
          <a:p>
            <a:r>
              <a:rPr lang="en-US" dirty="0"/>
              <a:t>What system will Capstone use?</a:t>
            </a:r>
          </a:p>
          <a:p>
            <a:r>
              <a:rPr lang="en-US" dirty="0"/>
              <a:t>Specifically what should students/team document?</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7818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43</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45</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46</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47</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48</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https://designlab.eng.rpi.edu/edn/projects/capstone-support-dev/repository/changes/training/EDN%20Guidance%20for%20Out%20of%20Class%20Tasks%20-%20Initial%20Postings.mp4</a:t>
            </a:r>
            <a:r>
              <a:rPr lang="en-US" sz="1100" dirty="0"/>
              <a:t> </a:t>
            </a:r>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https://designlab.eng.rpi.edu/edn/projects/capstone-support-dev/repository/raw/training/The%20Engineering%20Design%20Process%20Refresher.pptx</a:t>
            </a:r>
            <a:r>
              <a:rPr lang="en-US" sz="1100" dirty="0">
                <a:ea typeface="+mn-lt"/>
                <a:cs typeface="+mn-lt"/>
              </a:rPr>
              <a:t> </a:t>
            </a:r>
          </a:p>
          <a:p>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51</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54</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58</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(in Box folder)</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https://designlab.eng.rpi.edu/edn/projects/capstone-support-dev/repository/raw/training/Intro%20to%20the%20EDN.mp4</a:t>
            </a:r>
            <a:r>
              <a:rPr lang="en-US" sz="1200" dirty="0"/>
              <a:t> </a:t>
            </a:r>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hlinkClick r:id="rId4"/>
              </a:rPr>
              <a:t>https://designlab.eng.rpi.edu/edn/projects/capstone-support-dev/wiki/Capstone_Playbook</a:t>
            </a:r>
            <a:r>
              <a:rPr lang="en-US" sz="1200" dirty="0"/>
              <a:t>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61</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63</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EDN Design forum</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https://designlab.eng.rpi.edu/edn/projects/capstone-support-dev/repository/raw/training/Statement%20of%20Work.mp4</a:t>
            </a:r>
            <a:r>
              <a:rPr lang="en-US" sz="1000" dirty="0">
                <a:cs typeface="Calibri"/>
              </a:rPr>
              <a:t> </a:t>
            </a: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endParaRPr lang="en-US" sz="1000" dirty="0" smtClean="0">
              <a:cs typeface="Calibri"/>
            </a:endParaRP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hlinkClick r:id="rId3"/>
              </a:rPr>
              <a:t>https://designlab.eng.rpi.edu/edn/projects/capstone-support-dev/wiki/Capstone_Playbook</a:t>
            </a:r>
            <a:r>
              <a:rPr lang="en-US" sz="1200" dirty="0"/>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68</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69</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https://designlab.eng.rpi.edu/edn/projects/capstone-support-dev/repository/changes/playbook/Capstone%20Playbook.pptx</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71</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72</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74</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75</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26"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76</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https://designlab.eng.rpi.edu/edn/projects/capstone-support-dev/repository/changes/template%20documents/Design%20Report.docx</a:t>
            </a:r>
            <a:r>
              <a:rPr lang="en-US" dirty="0"/>
              <a:t> </a:t>
            </a:r>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https://designlab.eng.rpi.edu/edn/projects/capstone-support-dev/repository/raw/training/Getting%20Started%20with%20Subversion-For%20Windows%20Users.mp4</a:t>
            </a:r>
            <a:r>
              <a:rPr lang="en-US" sz="800" dirty="0">
                <a:ea typeface="+mn-lt"/>
                <a:cs typeface="+mn-lt"/>
              </a:rPr>
              <a:t> </a:t>
            </a: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88</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91</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https://designlab.eng.rpi.edu/edn/projects/capstone-support-dev/repository/raw/training/Creating%20Versions%20from%20your%20Statement%20of%20Work.mp4</a:t>
            </a:r>
            <a:r>
              <a:rPr lang="en-US" sz="1300" dirty="0">
                <a:ea typeface="+mn-lt"/>
                <a:cs typeface="+mn-lt"/>
              </a:rPr>
              <a:t> </a:t>
            </a: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https://designlab.eng.rpi.edu/edn/projects/capstone-support-dev/repository/changes/template%20documents/BM_Memo-Topic-RCSid.docx</a:t>
            </a:r>
            <a:r>
              <a:rPr lang="en-US" sz="1100" dirty="0">
                <a:solidFill>
                  <a:srgbClr val="000000"/>
                </a:solidFill>
                <a:ea typeface="+mn-lt"/>
                <a:cs typeface="+mn-lt"/>
              </a:rPr>
              <a:t> </a:t>
            </a: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https://designlab.eng.rpi.edu/edn/projects/capstone-support-dev/repository/changes/Rubrics/BM%20Memo%20Rubric.docx</a:t>
            </a:r>
            <a:r>
              <a:rPr lang="en-US" sz="1100" dirty="0">
                <a:solidFill>
                  <a:srgbClr val="000000"/>
                </a:solidFill>
                <a:ea typeface="+mn-lt"/>
                <a:cs typeface="+mn-lt"/>
              </a:rPr>
              <a:t> </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243786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6690</Words>
  <Application>Microsoft Office PowerPoint</Application>
  <PresentationFormat>On-screen Show (4:3)</PresentationFormat>
  <Paragraphs>1434</Paragraphs>
  <Slides>107</Slides>
  <Notes>23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107</vt:i4>
      </vt:variant>
    </vt:vector>
  </HeadingPairs>
  <TitlesOfParts>
    <vt:vector size="117" baseType="lpstr">
      <vt:lpstr>ＭＳ Ｐゴシック</vt:lpstr>
      <vt:lpstr>Algerian</vt:lpstr>
      <vt:lpstr>Arial</vt:lpstr>
      <vt:lpstr>Calibri</vt:lpstr>
      <vt:lpstr>Calibri Light</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10 min - Engineering Documentation Q&amp;A</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Phases of the Design Report</vt:lpstr>
      <vt:lpstr>Design Report.docx - Table of Contents</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2021-08-25T19:37:01Z</dcterms:modified>
</cp:coreProperties>
</file>