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265" r:id="rId22"/>
    <p:sldId id="311" r:id="rId23"/>
    <p:sldId id="281" r:id="rId24"/>
    <p:sldId id="279" r:id="rId25"/>
    <p:sldId id="354" r:id="rId26"/>
    <p:sldId id="280" r:id="rId27"/>
    <p:sldId id="292" r:id="rId28"/>
    <p:sldId id="283" r:id="rId29"/>
    <p:sldId id="264" r:id="rId30"/>
    <p:sldId id="389" r:id="rId31"/>
    <p:sldId id="359" r:id="rId32"/>
    <p:sldId id="285" r:id="rId33"/>
    <p:sldId id="362" r:id="rId34"/>
    <p:sldId id="363" r:id="rId35"/>
    <p:sldId id="390" r:id="rId36"/>
    <p:sldId id="360" r:id="rId37"/>
    <p:sldId id="388"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5090" autoAdjust="0"/>
  </p:normalViewPr>
  <p:slideViewPr>
    <p:cSldViewPr>
      <p:cViewPr varScale="1">
        <p:scale>
          <a:sx n="109" d="100"/>
          <a:sy n="109" d="100"/>
        </p:scale>
        <p:origin x="16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8/27/2021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8/27/2021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8/27/2021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8/27/2021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8/27/2021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8/27/2021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8/27/2021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8/27/2021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8/27/2021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8/27/2021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8/27/2021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wiki/Capstone_Playboo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wiki/Capstone_Playbook"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8.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wiki/Capstone_Playbook"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Playbook"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changes/Rubrics/BM%20Memo%20Rubric.docx" TargetMode="External"/><Relationship Id="rId5" Type="http://schemas.openxmlformats.org/officeDocument/2006/relationships/hyperlink" Target="https://designlab.eng.rpi.edu/edn/projects/capstone-support-dev/repository/changes/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err="1">
                <a:cs typeface="Calibri"/>
              </a:rPr>
              <a:t>Scaffolded</a:t>
            </a:r>
            <a:r>
              <a:rPr lang="en-US" dirty="0">
                <a:cs typeface="Calibri"/>
              </a:rPr>
              <a:t>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1249654"/>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30</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https://designlab.eng.rpi.edu/edn/projects/capstone-support-dev/repository/changes/training/EDN%20Guidance%20for%20Out%20of%20Class%20Tasks%20-%20Initial%20Postings.mp4</a:t>
            </a:r>
            <a:r>
              <a:rPr lang="en-US" sz="1100"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https://designlab.eng.rpi.edu/edn/projects/capstone-support-dev/repository/raw/training/The%20Engineering%20Design%20Process%20Refresher.pptx</a:t>
            </a:r>
            <a:r>
              <a:rPr lang="en-US" sz="1100" dirty="0">
                <a:ea typeface="+mn-lt"/>
                <a:cs typeface="+mn-lt"/>
              </a:rPr>
              <a:t> </a:t>
            </a: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https://designlab.eng.rpi.edu/edn/projects/capstone-support-dev/repository/raw/training/Intro%20to%20the%20EDN.mp4</a:t>
            </a:r>
            <a:r>
              <a:rPr lang="en-US" sz="1200" dirty="0"/>
              <a:t> </a:t>
            </a:r>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https://designlab.eng.rpi.edu/edn/projects/capstone-support-dev/repository/raw/training/Statement%20of%20Work.mp4</a:t>
            </a:r>
            <a:r>
              <a:rPr lang="en-US" sz="1000" dirty="0">
                <a:cs typeface="Calibri"/>
              </a:rPr>
              <a:t> </a:t>
            </a: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hlinkClick r:id="rId3"/>
              </a:rPr>
              <a:t>https://designlab.eng.rpi.edu/edn/projects/capstone-support-dev/wiki/Capstone_Playbook</a:t>
            </a:r>
            <a:r>
              <a:rPr lang="en-US" sz="1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0"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https://designlab.eng.rpi.edu/edn/projects/capstone-support-dev/repository/raw/training/Getting%20Started%20with%20Subversion-For%20Windows%20Users.mp4</a:t>
            </a:r>
            <a:r>
              <a:rPr lang="en-US" sz="800" dirty="0">
                <a:ea typeface="+mn-lt"/>
                <a:cs typeface="+mn-lt"/>
              </a:rPr>
              <a:t> </a:t>
            </a: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https://designlab.eng.rpi.edu/edn/projects/capstone-support-dev/repository/raw/training/Creating%20Versions%20from%20your%20Statement%20of%20Work.mp4</a:t>
            </a:r>
            <a:r>
              <a:rPr lang="en-US" sz="1300" dirty="0">
                <a:ea typeface="+mn-lt"/>
                <a:cs typeface="+mn-lt"/>
              </a:rPr>
              <a:t> </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https://designlab.eng.rpi.edu/edn/projects/capstone-support-dev/repository/changes/template%20documents/BM_Memo-Topic-RCSid.docx</a:t>
            </a:r>
            <a:r>
              <a:rPr lang="en-US" sz="1100" dirty="0">
                <a:solidFill>
                  <a:srgbClr val="000000"/>
                </a:solidFill>
                <a:ea typeface="+mn-lt"/>
                <a:cs typeface="+mn-lt"/>
              </a:rPr>
              <a:t> </a:t>
            </a: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https://designlab.eng.rpi.edu/edn/projects/capstone-support-dev/repository/changes/Rubrics/BM%20Memo%20Rubric.docx</a:t>
            </a:r>
            <a:r>
              <a:rPr lang="en-US" sz="1100" dirty="0">
                <a:solidFill>
                  <a:srgbClr val="000000"/>
                </a:solidFill>
                <a:ea typeface="+mn-lt"/>
                <a:cs typeface="+mn-lt"/>
              </a:rPr>
              <a:t> </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8804</Words>
  <Application>Microsoft Office PowerPoint</Application>
  <PresentationFormat>On-screen Show (4:3)</PresentationFormat>
  <Paragraphs>1361</Paragraphs>
  <Slides>101</Slides>
  <Notes>22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11" baseType="lpstr">
      <vt:lpstr>MS Mincho</vt:lpstr>
      <vt:lpstr>ＭＳ Ｐゴシック</vt: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2021-08-27T20:26:23Z</dcterms:modified>
</cp:coreProperties>
</file>