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57" r:id="rId4"/>
    <p:sldId id="269" r:id="rId5"/>
    <p:sldId id="272" r:id="rId6"/>
    <p:sldId id="277" r:id="rId7"/>
    <p:sldId id="278" r:id="rId8"/>
    <p:sldId id="273" r:id="rId9"/>
    <p:sldId id="276" r:id="rId10"/>
    <p:sldId id="27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2"/>
      <dgm:spPr/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2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2"/>
      <dgm:spPr/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9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2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9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2"/>
      <dgm:spPr/>
    </dgm:pt>
    <dgm:pt modelId="{2289E18D-1438-478F-8A4D-E26ABB636DAD}" type="pres">
      <dgm:prSet presAssocID="{59C23322-8A0E-4E17-BD48-436D341D8E5E}" presName="vert3" presStyleCnt="0"/>
      <dgm:spPr/>
    </dgm:pt>
    <dgm:pt modelId="{33BDEEF6-8892-4C3A-91CA-22B7546EFEF7}" type="pres">
      <dgm:prSet presAssocID="{D7F6D4FE-2B39-47DC-A15B-6993E8783FC1}" presName="thinLine2b" presStyleLbl="callout" presStyleIdx="2" presStyleCnt="9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5" presStyleCnt="12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6" presStyleCnt="12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3" presStyleCnt="9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7" presStyleCnt="12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4" presStyleCnt="9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8" presStyleCnt="12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5" presStyleCnt="9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9" presStyleCnt="12"/>
      <dgm:spPr/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6" presStyleCnt="9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0" presStyleCnt="12"/>
      <dgm:spPr/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7" presStyleCnt="9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1" presStyleCnt="12"/>
      <dgm:spPr/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8" presStyleCnt="9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2"/>
      <dgm:spPr/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2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2"/>
      <dgm:spPr/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9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2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9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2"/>
      <dgm:spPr/>
    </dgm:pt>
    <dgm:pt modelId="{2289E18D-1438-478F-8A4D-E26ABB636DAD}" type="pres">
      <dgm:prSet presAssocID="{59C23322-8A0E-4E17-BD48-436D341D8E5E}" presName="vert3" presStyleCnt="0"/>
      <dgm:spPr/>
    </dgm:pt>
    <dgm:pt modelId="{33BDEEF6-8892-4C3A-91CA-22B7546EFEF7}" type="pres">
      <dgm:prSet presAssocID="{D7F6D4FE-2B39-47DC-A15B-6993E8783FC1}" presName="thinLine2b" presStyleLbl="callout" presStyleIdx="2" presStyleCnt="9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5" presStyleCnt="12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6" presStyleCnt="12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3" presStyleCnt="9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7" presStyleCnt="12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4" presStyleCnt="9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8" presStyleCnt="12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5" presStyleCnt="9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9" presStyleCnt="12"/>
      <dgm:spPr/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6" presStyleCnt="9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0" presStyleCnt="12"/>
      <dgm:spPr/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7" presStyleCnt="9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1" presStyleCnt="12"/>
      <dgm:spPr/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8" presStyleCnt="9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Create or edit a sketch</a:t>
          </a:r>
          <a:endParaRPr lang="en-US" dirty="0" smtClean="0"/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Save file in your “working” folder</a:t>
          </a:r>
          <a:endParaRPr lang="en-US" dirty="0" smtClean="0"/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smtClean="0"/>
            <a:t>Open </a:t>
          </a:r>
          <a:r>
            <a:rPr lang="en-US" dirty="0" smtClean="0"/>
            <a:t>NX or </a:t>
          </a:r>
          <a:r>
            <a:rPr lang="en-US" dirty="0" err="1" smtClean="0"/>
            <a:t>Solidworks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sketch</a:t>
          </a:r>
          <a:endParaRPr lang="en-US" dirty="0" smtClean="0"/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  <a:endParaRPr lang="en-US" dirty="0" smtClean="0"/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</a:t>
          </a:r>
          <a:r>
            <a:rPr lang="en-US" dirty="0" err="1" smtClean="0"/>
            <a:t>OrCAD</a:t>
          </a:r>
          <a:r>
            <a:rPr lang="en-US" dirty="0" smtClean="0"/>
            <a:t>, Eagle, or </a:t>
          </a:r>
          <a:r>
            <a:rPr lang="en-US" dirty="0" err="1" smtClean="0"/>
            <a:t>KiCAD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sketch</a:t>
          </a:r>
          <a:endParaRPr lang="en-US" dirty="0" smtClean="0"/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  <a:endParaRPr lang="en-US" dirty="0" smtClean="0"/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Word, Excel or PowerPoint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2"/>
      <dgm:spPr/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2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2"/>
      <dgm:spPr/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9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2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9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2"/>
      <dgm:spPr/>
    </dgm:pt>
    <dgm:pt modelId="{2289E18D-1438-478F-8A4D-E26ABB636DAD}" type="pres">
      <dgm:prSet presAssocID="{59C23322-8A0E-4E17-BD48-436D341D8E5E}" presName="vert3" presStyleCnt="0"/>
      <dgm:spPr/>
    </dgm:pt>
    <dgm:pt modelId="{33BDEEF6-8892-4C3A-91CA-22B7546EFEF7}" type="pres">
      <dgm:prSet presAssocID="{D7F6D4FE-2B39-47DC-A15B-6993E8783FC1}" presName="thinLine2b" presStyleLbl="callout" presStyleIdx="2" presStyleCnt="9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5" presStyleCnt="12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6" presStyleCnt="12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3" presStyleCnt="9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7" presStyleCnt="12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4" presStyleCnt="9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8" presStyleCnt="12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5" presStyleCnt="9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9" presStyleCnt="12"/>
      <dgm:spPr/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6" presStyleCnt="9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0" presStyleCnt="12"/>
      <dgm:spPr/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7" presStyleCnt="9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1" presStyleCnt="12"/>
      <dgm:spPr/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8" presStyleCnt="9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Statement of Work</a:t>
          </a:r>
        </a:p>
      </dsp:txBody>
      <dsp:txXfrm>
        <a:off x="5056261" y="35635"/>
        <a:ext cx="3165301" cy="237336"/>
      </dsp:txXfrm>
    </dsp:sp>
    <dsp:sp modelId="{2D742596-E770-47A7-9500-078BBAE2BDFF}">
      <dsp:nvSpPr>
        <dsp:cNvPr id="0" name=""/>
        <dsp:cNvSpPr/>
      </dsp:nvSpPr>
      <dsp:spPr>
        <a:xfrm>
          <a:off x="4932937" y="272972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72972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Midterm Poster / Package</a:t>
          </a:r>
        </a:p>
      </dsp:txBody>
      <dsp:txXfrm>
        <a:off x="5056261" y="272972"/>
        <a:ext cx="3165301" cy="237336"/>
      </dsp:txXfrm>
    </dsp:sp>
    <dsp:sp modelId="{F7EAC56C-44B4-40B0-9EDE-F381D0B33F39}">
      <dsp:nvSpPr>
        <dsp:cNvPr id="0" name=""/>
        <dsp:cNvSpPr/>
      </dsp:nvSpPr>
      <dsp:spPr>
        <a:xfrm>
          <a:off x="4932937" y="510309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510309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Final Poster / Report</a:t>
          </a:r>
        </a:p>
      </dsp:txBody>
      <dsp:txXfrm>
        <a:off x="5056261" y="510309"/>
        <a:ext cx="3165301" cy="23733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Mechanical</a:t>
          </a:r>
          <a:endParaRPr lang="en-US" sz="11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Electrical</a:t>
          </a:r>
          <a:endParaRPr lang="en-US" sz="11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Statement of Work</a:t>
          </a:r>
        </a:p>
      </dsp:txBody>
      <dsp:txXfrm>
        <a:off x="5056261" y="35635"/>
        <a:ext cx="3165301" cy="237336"/>
      </dsp:txXfrm>
    </dsp:sp>
    <dsp:sp modelId="{2D742596-E770-47A7-9500-078BBAE2BDFF}">
      <dsp:nvSpPr>
        <dsp:cNvPr id="0" name=""/>
        <dsp:cNvSpPr/>
      </dsp:nvSpPr>
      <dsp:spPr>
        <a:xfrm>
          <a:off x="4932937" y="272972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72972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Midterm Poster / Package</a:t>
          </a:r>
        </a:p>
      </dsp:txBody>
      <dsp:txXfrm>
        <a:off x="5056261" y="272972"/>
        <a:ext cx="3165301" cy="237336"/>
      </dsp:txXfrm>
    </dsp:sp>
    <dsp:sp modelId="{F7EAC56C-44B4-40B0-9EDE-F381D0B33F39}">
      <dsp:nvSpPr>
        <dsp:cNvPr id="0" name=""/>
        <dsp:cNvSpPr/>
      </dsp:nvSpPr>
      <dsp:spPr>
        <a:xfrm>
          <a:off x="4932937" y="510309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510309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Final Poster / Report</a:t>
          </a:r>
        </a:p>
      </dsp:txBody>
      <dsp:txXfrm>
        <a:off x="5056261" y="510309"/>
        <a:ext cx="3165301" cy="23733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Mechanical</a:t>
          </a:r>
          <a:endParaRPr lang="en-US" sz="11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Electrical</a:t>
          </a:r>
          <a:endParaRPr lang="en-US" sz="11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Open </a:t>
          </a:r>
          <a:r>
            <a:rPr lang="en-US" sz="1000" kern="1200" dirty="0" smtClean="0"/>
            <a:t>NX or </a:t>
          </a:r>
          <a:r>
            <a:rPr lang="en-US" sz="1000" kern="1200" dirty="0" err="1" smtClean="0"/>
            <a:t>Solidworks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</a:t>
          </a:r>
          <a:r>
            <a:rPr lang="en-US" sz="1000" kern="1200" dirty="0" err="1" smtClean="0"/>
            <a:t>OrCAD</a:t>
          </a:r>
          <a:r>
            <a:rPr lang="en-US" sz="1000" kern="1200" dirty="0" smtClean="0"/>
            <a:t>, Eagle, or </a:t>
          </a:r>
          <a:r>
            <a:rPr lang="en-US" sz="1000" kern="1200" dirty="0" err="1" smtClean="0"/>
            <a:t>KiCAD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  <a:endParaRPr lang="en-US" sz="1000" kern="1200" dirty="0" smtClean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Word, Excel or PowerPoint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Statement of Work</a:t>
          </a:r>
        </a:p>
      </dsp:txBody>
      <dsp:txXfrm>
        <a:off x="5056261" y="35635"/>
        <a:ext cx="3165301" cy="237336"/>
      </dsp:txXfrm>
    </dsp:sp>
    <dsp:sp modelId="{2D742596-E770-47A7-9500-078BBAE2BDFF}">
      <dsp:nvSpPr>
        <dsp:cNvPr id="0" name=""/>
        <dsp:cNvSpPr/>
      </dsp:nvSpPr>
      <dsp:spPr>
        <a:xfrm>
          <a:off x="4932937" y="272972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72972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Midterm Poster / Package</a:t>
          </a:r>
        </a:p>
      </dsp:txBody>
      <dsp:txXfrm>
        <a:off x="5056261" y="272972"/>
        <a:ext cx="3165301" cy="237336"/>
      </dsp:txXfrm>
    </dsp:sp>
    <dsp:sp modelId="{F7EAC56C-44B4-40B0-9EDE-F381D0B33F39}">
      <dsp:nvSpPr>
        <dsp:cNvPr id="0" name=""/>
        <dsp:cNvSpPr/>
      </dsp:nvSpPr>
      <dsp:spPr>
        <a:xfrm>
          <a:off x="4932937" y="510309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510309"/>
          <a:ext cx="3165301" cy="23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Final Poster / Report</a:t>
          </a:r>
        </a:p>
      </dsp:txBody>
      <dsp:txXfrm>
        <a:off x="5056261" y="510309"/>
        <a:ext cx="3165301" cy="23733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Mechanical</a:t>
          </a:r>
          <a:endParaRPr lang="en-US" sz="11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Electrical</a:t>
          </a:r>
          <a:endParaRPr lang="en-US" sz="11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7290-F74D-4F28-BB6B-7B4E5316EDAB}" type="datetime1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3318-90F6-4910-942D-FC1B1279F683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BA1A-89C7-4D0A-BF94-DF61C9666AB2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4BA1-6C57-40DD-9042-BDA26D379DC8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F00C-FCDD-4C61-A4EE-F46C056A8638}" type="datetime1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0A39-CE07-4E9E-92BF-50C7A6FEC846}" type="datetime1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D2CAD-2BA4-45B3-A19E-5980205D2202}" type="datetime1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E52B-2830-4F9D-9999-1F01781571DE}" type="datetime1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2DA9-8846-4AC1-B066-CA592B1A3860}" type="datetime1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61E1-7260-4A71-BB28-E150BEC1C7B0}" type="datetime1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017A-E698-4587-B82A-1F00E6CFB43D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repository/changes/template%20documents/SoW%20Template.docx" TargetMode="External"/><Relationship Id="rId2" Type="http://schemas.openxmlformats.org/officeDocument/2006/relationships/hyperlink" Target="https://designlab.eng.rpi.edu/edn/projects/capstone-support-dev/repository/changes/template%20documents/Needs%20and%20Requirements%20workbook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eng.rpi.edu/edn/projects/capstone-support-dev/repository/changes/template%20documents/Poster%20Template.pptx" TargetMode="External"/><Relationship Id="rId4" Type="http://schemas.openxmlformats.org/officeDocument/2006/relationships/hyperlink" Target="https://designlab.eng.rpi.edu/edn/projects/capstone-support-dev/repository/changes/template%20documents/Status%20Report.ppt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the Repository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Goes Where… and When!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Folder Structure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3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an Update before you start work.</a:t>
            </a:r>
          </a:p>
          <a:p>
            <a:r>
              <a:rPr lang="en-US" dirty="0" smtClean="0"/>
              <a:t>Do whatever needs to be done.</a:t>
            </a:r>
          </a:p>
          <a:p>
            <a:r>
              <a:rPr lang="en-US" dirty="0" smtClean="0"/>
              <a:t>Do a Commit whenever your work is ready to be shared.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3569-91E1-4BF9-B45F-8A2E9BFB92A7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79720" y="4740677"/>
            <a:ext cx="51845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Others Can’t Access Your Work </a:t>
            </a:r>
          </a:p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Until You Commit It!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example only – NOT an exact ‘recipe’ for all teams / projects!</a:t>
            </a:r>
          </a:p>
          <a:p>
            <a:r>
              <a:rPr lang="en-US" dirty="0" smtClean="0"/>
              <a:t>Start with this then modify as needed!</a:t>
            </a:r>
          </a:p>
          <a:p>
            <a:r>
              <a:rPr lang="en-US" dirty="0" smtClean="0"/>
              <a:t>Questions – see your Project Engineer EARLY!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Folder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folder structure is designed to help organize project materials </a:t>
            </a:r>
            <a:r>
              <a:rPr lang="en-US" dirty="0" smtClean="0"/>
              <a:t>according to the three distinct phases of the project:</a:t>
            </a:r>
          </a:p>
          <a:p>
            <a:pPr lvl="1"/>
            <a:r>
              <a:rPr lang="en-US" dirty="0" smtClean="0"/>
              <a:t>Early</a:t>
            </a:r>
          </a:p>
          <a:p>
            <a:pPr lvl="1"/>
            <a:r>
              <a:rPr lang="en-US" dirty="0" smtClean="0"/>
              <a:t>Middle</a:t>
            </a:r>
          </a:p>
          <a:p>
            <a:pPr lvl="1"/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dirty="0" smtClean="0"/>
              <a:t>And the </a:t>
            </a:r>
            <a:r>
              <a:rPr lang="en-US" i="1" dirty="0" smtClean="0"/>
              <a:t>ongoing</a:t>
            </a:r>
            <a:r>
              <a:rPr lang="en-US" dirty="0" smtClean="0"/>
              <a:t> nature of the design activity.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B537-31AD-4ED8-B606-B7FB798BECEE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Folder Structure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0427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Repository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w</a:t>
            </a:r>
            <a:r>
              <a:rPr lang="en-US" dirty="0" smtClean="0"/>
              <a:t>ork goes into the repository when you create it!</a:t>
            </a:r>
          </a:p>
          <a:p>
            <a:r>
              <a:rPr lang="en-US" dirty="0" smtClean="0"/>
              <a:t>Updates to files go into the repository when they are made, as your work progresses.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57779" y="4820575"/>
            <a:ext cx="5628442" cy="11363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800" dirty="0" smtClean="0"/>
              <a:t>Throughout the Semester to Share </a:t>
            </a:r>
          </a:p>
          <a:p>
            <a:pPr marL="0" indent="0" algn="ctr">
              <a:buFont typeface="Arial"/>
              <a:buNone/>
            </a:pPr>
            <a:r>
              <a:rPr lang="en-US" sz="2800" dirty="0" smtClean="0"/>
              <a:t>Your Work With the Team!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3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Usage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3" name="Line Callout 2 2"/>
          <p:cNvSpPr/>
          <p:nvPr/>
        </p:nvSpPr>
        <p:spPr>
          <a:xfrm>
            <a:off x="7706559" y="1287262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42"/>
              <a:gd name="adj6" fmla="val -6927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7710996" y="1858762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7252"/>
              <a:gd name="adj6" fmla="val -4735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1136341" y="2352583"/>
            <a:ext cx="932156" cy="3710866"/>
          </a:xfrm>
          <a:prstGeom prst="leftBrace">
            <a:avLst>
              <a:gd name="adj1" fmla="val 8333"/>
              <a:gd name="adj2" fmla="val 4952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49525" y="4009792"/>
            <a:ext cx="1611297" cy="396447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Ongoing</a:t>
            </a:r>
            <a:endParaRPr lang="en-US" dirty="0"/>
          </a:p>
        </p:txBody>
      </p:sp>
      <p:sp>
        <p:nvSpPr>
          <p:cNvPr id="14" name="Line Callout 2 13"/>
          <p:cNvSpPr/>
          <p:nvPr/>
        </p:nvSpPr>
        <p:spPr>
          <a:xfrm>
            <a:off x="7710996" y="2430262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9060"/>
              <a:gd name="adj6" fmla="val -6858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5" name="Line Callout 2 14"/>
          <p:cNvSpPr/>
          <p:nvPr/>
        </p:nvSpPr>
        <p:spPr>
          <a:xfrm>
            <a:off x="7706559" y="3965274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273"/>
              <a:gd name="adj6" fmla="val -16858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0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7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Templates </a:t>
            </a:r>
            <a:r>
              <a:rPr lang="en-US" dirty="0" smtClean="0"/>
              <a:t>To </a:t>
            </a:r>
            <a:r>
              <a:rPr lang="en-US" dirty="0"/>
              <a:t>Help Get You Started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739286"/>
              </p:ext>
            </p:extLst>
          </p:nvPr>
        </p:nvGraphicFramePr>
        <p:xfrm>
          <a:off x="479394" y="1600200"/>
          <a:ext cx="820740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812">
                  <a:extLst>
                    <a:ext uri="{9D8B030D-6E8A-4147-A177-3AD203B41FA5}">
                      <a16:colId xmlns:a16="http://schemas.microsoft.com/office/drawing/2014/main" val="538438153"/>
                    </a:ext>
                  </a:extLst>
                </a:gridCol>
                <a:gridCol w="2530136">
                  <a:extLst>
                    <a:ext uri="{9D8B030D-6E8A-4147-A177-3AD203B41FA5}">
                      <a16:colId xmlns:a16="http://schemas.microsoft.com/office/drawing/2014/main" val="2354940751"/>
                    </a:ext>
                  </a:extLst>
                </a:gridCol>
                <a:gridCol w="2978458">
                  <a:extLst>
                    <a:ext uri="{9D8B030D-6E8A-4147-A177-3AD203B41FA5}">
                      <a16:colId xmlns:a16="http://schemas.microsoft.com/office/drawing/2014/main" val="1501313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File (</a:t>
                      </a:r>
                      <a:r>
                        <a:rPr lang="en-US" dirty="0" smtClean="0"/>
                        <a:t>Clickable Link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in Repository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9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Needs and Requirements workbook.xlsx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 Away!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Engineering Analysis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8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SoW</a:t>
                      </a:r>
                      <a:r>
                        <a:rPr lang="en-US" dirty="0" smtClean="0">
                          <a:hlinkClick r:id="rId3"/>
                        </a:rPr>
                        <a:t> Template.docx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 / Statement of Work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88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Status Report.pptx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your first sponsor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Status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53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5"/>
                        </a:rPr>
                        <a:t>Poster Template.pptx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Around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Mid Term Poster / Package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989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19922" y="5228948"/>
            <a:ext cx="55041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See the Templates page in the Capstone </a:t>
            </a:r>
            <a:r>
              <a:rPr lang="en-US" dirty="0"/>
              <a:t>Support </a:t>
            </a:r>
            <a:r>
              <a:rPr lang="en-US" dirty="0" smtClean="0"/>
              <a:t>Wiki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Case Scenarios - CAD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324078"/>
              </p:ext>
            </p:extLst>
          </p:nvPr>
        </p:nvGraphicFramePr>
        <p:xfrm>
          <a:off x="457200" y="1500326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36852"/>
              </p:ext>
            </p:extLst>
          </p:nvPr>
        </p:nvGraphicFramePr>
        <p:xfrm>
          <a:off x="457200" y="3941691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31041" y="2503503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Mechanical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31041" y="4863592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Electrical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31041" y="3495155"/>
            <a:ext cx="2426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Same Process for </a:t>
            </a:r>
          </a:p>
          <a:p>
            <a:pPr algn="ctr"/>
            <a:r>
              <a:rPr lang="en-US" sz="2400" b="1" dirty="0" smtClean="0"/>
              <a:t>Either Discipline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00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Scenario -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20575"/>
            <a:ext cx="8229600" cy="639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Process is the Same for ANY type of file!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953113"/>
              </p:ext>
            </p:extLst>
          </p:nvPr>
        </p:nvGraphicFramePr>
        <p:xfrm>
          <a:off x="457200" y="1500327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2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73</TotalTime>
  <Words>531</Words>
  <Application>Microsoft Office PowerPoint</Application>
  <PresentationFormat>On-screen Show (4:3)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Using the Repository  What Goes Where… and When!</vt:lpstr>
      <vt:lpstr>Introduction</vt:lpstr>
      <vt:lpstr>Repository Folder Structure</vt:lpstr>
      <vt:lpstr>Repository Folder Structure</vt:lpstr>
      <vt:lpstr>When is the Repository Used?</vt:lpstr>
      <vt:lpstr>Repository Usage</vt:lpstr>
      <vt:lpstr>Templates To Help Get You Started!</vt:lpstr>
      <vt:lpstr>Use Case Scenarios - CAD</vt:lpstr>
      <vt:lpstr>Use Case Scenario - Office</vt:lpstr>
      <vt:lpstr>Repository Folder Structure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Meaningful  Project Status Update</dc:title>
  <dc:creator>Anderson, Mark</dc:creator>
  <cp:keywords>repository</cp:keywords>
  <cp:lastModifiedBy>Anderson, Mark</cp:lastModifiedBy>
  <cp:revision>17</cp:revision>
  <dcterms:created xsi:type="dcterms:W3CDTF">2018-08-13T14:03:44Z</dcterms:created>
  <dcterms:modified xsi:type="dcterms:W3CDTF">2018-08-13T15:17:32Z</dcterms:modified>
</cp:coreProperties>
</file>