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p:scale>
          <a:sx n="150" d="100"/>
          <a:sy n="150" d="100"/>
        </p:scale>
        <p:origin x="72" y="-38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9/15/2021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9.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hyperlink" Target="https://designlab.eng.rpi.edu/projects/capstone-support-dev/wiki%20-%20Playbook.ppt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7505857"/>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post – You should know this already!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73914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 (if needed)</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name="Worksheet" r:id="rId2" imgW="6067511" imgH="4614760" progId="Excel.Sheet.12">
                  <p:embed/>
                </p:oleObj>
              </mc:Choice>
              <mc:Fallback>
                <p:oleObj name="Worksheet" r:id="rId2" imgW="6067511" imgH="4614760" progId="Excel.Sheet.12">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9036</Words>
  <Application>Microsoft Office PowerPoint</Application>
  <PresentationFormat>On-screen Show (4:3)</PresentationFormat>
  <Paragraphs>1391</Paragraphs>
  <Slides>101</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09"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vt:lpstr>
      <vt:lpstr>Where to put information?</vt:lpstr>
      <vt:lpstr>How to post – You should know this already!</vt:lpstr>
      <vt:lpstr>EDN Usage</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2021-09-15T20:15:24Z</dcterms:modified>
</cp:coreProperties>
</file>