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86" r:id="rId66"/>
    <p:sldId id="355" r:id="rId67"/>
    <p:sldId id="366" r:id="rId68"/>
    <p:sldId id="367" r:id="rId69"/>
    <p:sldId id="401" r:id="rId70"/>
    <p:sldId id="313" r:id="rId71"/>
    <p:sldId id="309" r:id="rId72"/>
    <p:sldId id="297" r:id="rId73"/>
    <p:sldId id="300" r:id="rId74"/>
    <p:sldId id="374" r:id="rId75"/>
    <p:sldId id="385" r:id="rId76"/>
    <p:sldId id="382" r:id="rId77"/>
    <p:sldId id="343" r:id="rId78"/>
    <p:sldId id="344" r:id="rId79"/>
    <p:sldId id="345" r:id="rId80"/>
    <p:sldId id="381" r:id="rId81"/>
    <p:sldId id="299" r:id="rId82"/>
    <p:sldId id="302" r:id="rId83"/>
    <p:sldId id="375" r:id="rId84"/>
    <p:sldId id="384" r:id="rId85"/>
    <p:sldId id="348" r:id="rId86"/>
    <p:sldId id="368" r:id="rId87"/>
    <p:sldId id="304" r:id="rId88"/>
    <p:sldId id="376" r:id="rId89"/>
    <p:sldId id="395" r:id="rId90"/>
    <p:sldId id="396" r:id="rId91"/>
    <p:sldId id="397" r:id="rId92"/>
    <p:sldId id="303" r:id="rId93"/>
    <p:sldId id="306" r:id="rId94"/>
    <p:sldId id="378" r:id="rId95"/>
    <p:sldId id="383" r:id="rId96"/>
    <p:sldId id="350" r:id="rId97"/>
    <p:sldId id="305" r:id="rId98"/>
    <p:sldId id="369" r:id="rId99"/>
    <p:sldId id="398" r:id="rId10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62" d="100"/>
          <a:sy n="62" d="100"/>
        </p:scale>
        <p:origin x="137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ommentAuthors" Target="commen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9/24/2021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74</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9/24/2021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9/24/2021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9/24/2021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9/24/2021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9/24/2021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9/24/2021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9/24/2021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9/24/2021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9/24/2021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9/24/2021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9/24/2021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29.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2.xml"/><Relationship Id="rId4" Type="http://schemas.openxmlformats.org/officeDocument/2006/relationships/slide" Target="slide45.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package" Target="../embeddings/Microsoft_Excel_Worksheet.xlsx"/><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ackground%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hyperlink" Target="https://designlab.eng.rpi.edu/projects/capstone-support-dev/wiki%20-%20Playbook.pptx"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9938512"/>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9/15/21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Changing more of the “raw” links to the repo to point to the wiki page instead</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9/17/2021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File name typo </a:t>
                      </a:r>
                      <a:r>
                        <a:rPr lang="en-US" sz="1200">
                          <a:effectLst/>
                          <a:latin typeface="+mj-lt"/>
                          <a:ea typeface="MS Mincho"/>
                        </a:rPr>
                        <a:t>for design report</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9/20/21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Re-ordered Class 7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9/21/21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Benchmarking Memo </a:t>
                      </a:r>
                      <a:r>
                        <a:rPr lang="en-US" sz="1200">
                          <a:effectLst/>
                          <a:latin typeface="+mj-lt"/>
                          <a:ea typeface="MS Mincho"/>
                        </a:rPr>
                        <a:t>to Background Memo to match EDN</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9/22/21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a:t>
                      </a:r>
                      <a:r>
                        <a:rPr lang="en-US" sz="1200" dirty="0" err="1">
                          <a:effectLst/>
                          <a:latin typeface="+mj-lt"/>
                          <a:ea typeface="MS Mincho"/>
                        </a:rPr>
                        <a:t>Covid</a:t>
                      </a:r>
                      <a:r>
                        <a:rPr lang="en-US" sz="1200" dirty="0">
                          <a:effectLst/>
                          <a:latin typeface="+mj-lt"/>
                          <a:ea typeface="MS Mincho"/>
                        </a:rPr>
                        <a:t> Tip about</a:t>
                      </a:r>
                      <a:r>
                        <a:rPr lang="en-US" sz="1200" baseline="0" dirty="0">
                          <a:effectLst/>
                          <a:latin typeface="+mj-lt"/>
                          <a:ea typeface="MS Mincho"/>
                        </a:rPr>
                        <a:t> SPEAKING LOUDLY </a:t>
                      </a:r>
                      <a:r>
                        <a:rPr lang="en-US" sz="1200" baseline="0">
                          <a:effectLst/>
                          <a:latin typeface="+mj-lt"/>
                          <a:ea typeface="MS Mincho"/>
                        </a:rPr>
                        <a:t>– p94</a:t>
                      </a: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name="Worksheet" r:id="rId2" imgW="6067511" imgH="4614760" progId="Excel.Sheet.12">
                  <p:embed/>
                </p:oleObj>
              </mc:Choice>
              <mc:Fallback>
                <p:oleObj name="Worksheet" r:id="rId2" imgW="6067511" imgH="4614760" progId="Excel.Sheet.12">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776360"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Background Memo topic list</a:t>
            </a:r>
          </a:p>
          <a:p>
            <a:pPr lvl="1"/>
            <a:r>
              <a:rPr lang="en-US" sz="1100" dirty="0">
                <a:ea typeface="+mn-lt"/>
                <a:cs typeface="+mn-lt"/>
                <a:hlinkClick r:id="rId2"/>
              </a:rPr>
              <a:t>https://designlab.eng.rpi.edu/edn/projects/capstone-support-dev/wiki/Background_Memo</a:t>
            </a:r>
            <a:endParaRPr lang="en-US" sz="1100" dirty="0">
              <a:ea typeface="+mn-lt"/>
              <a:cs typeface="+mn-lt"/>
            </a:endParaRP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 or placed on Whiteboard</a:t>
            </a:r>
          </a:p>
          <a:p>
            <a:r>
              <a:rPr lang="en-US" dirty="0"/>
              <a:t>Create 1 text box / post-it for each task</a:t>
            </a:r>
          </a:p>
          <a:p>
            <a:r>
              <a:rPr lang="en-US" dirty="0"/>
              <a:t>On PPT, choose a personalized fill color for your entries</a:t>
            </a:r>
          </a:p>
          <a:p>
            <a:r>
              <a:rPr lang="en-US" dirty="0"/>
              <a:t>Position tasks appropriately </a:t>
            </a:r>
            <a:r>
              <a:rPr lang="en-US"/>
              <a:t>along week-by-week </a:t>
            </a:r>
            <a:r>
              <a:rPr lang="en-US" dirty="0"/>
              <a:t>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Add tasks identified on sticky notes into EDN as Issues and associate them with the appropriate version</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Background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https://designlab.eng.rpi.edu/edn/projects/capstone-support-dev/repository/112/raw/Rubrics/Background%20Memo%20Rubric.docx</a:t>
            </a:r>
            <a:endParaRPr lang="en-US" sz="1100" dirty="0">
              <a:solidFill>
                <a:srgbClr val="000000"/>
              </a:solidFill>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a:hlinkClick r:id="rId3"/>
              </a:rPr>
              <a:t>–</a:t>
            </a:r>
            <a:r>
              <a:rPr lang="en-US" sz="1600" dirty="0"/>
              <a:t> Playbook - </a:t>
            </a:r>
            <a:r>
              <a:rPr lang="en-US" sz="1600" dirty="0">
                <a:hlinkClick r:id="rId4"/>
              </a:rPr>
              <a:t>https://designlab.eng.rpi.edu/projects/capstone-support-dev/wiki - Playbook.pptx</a:t>
            </a:r>
            <a:endParaRPr lang="en-US"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err="1"/>
              <a:t>Covid</a:t>
            </a:r>
            <a:r>
              <a:rPr lang="en-US" dirty="0"/>
              <a:t> Tip – It’s hard to hear speakers through a mask. Be sure to </a:t>
            </a:r>
            <a:r>
              <a:rPr lang="en-US" dirty="0">
                <a:solidFill>
                  <a:srgbClr val="FF0000"/>
                </a:solidFill>
              </a:rPr>
              <a:t>SPEAK LOUDLY </a:t>
            </a:r>
            <a:r>
              <a:rPr lang="en-US" dirty="0"/>
              <a:t>during presentation.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97</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8997</Words>
  <Application>Microsoft Office PowerPoint</Application>
  <PresentationFormat>On-screen Show (4:3)</PresentationFormat>
  <Paragraphs>1384</Paragraphs>
  <Slides>98</Slides>
  <Notes>21</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6"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2021-09-24T14:51:52Z</dcterms:modified>
</cp:coreProperties>
</file>