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sldIdLst>
    <p:sldId id="271" r:id="rId2"/>
    <p:sldId id="256" r:id="rId3"/>
    <p:sldId id="270" r:id="rId4"/>
    <p:sldId id="257" r:id="rId5"/>
    <p:sldId id="272" r:id="rId6"/>
    <p:sldId id="269" r:id="rId7"/>
    <p:sldId id="267" r:id="rId8"/>
    <p:sldId id="259" r:id="rId9"/>
    <p:sldId id="273" r:id="rId10"/>
    <p:sldId id="260" r:id="rId11"/>
    <p:sldId id="261" r:id="rId12"/>
    <p:sldId id="274" r:id="rId13"/>
    <p:sldId id="262" r:id="rId14"/>
    <p:sldId id="264" r:id="rId15"/>
    <p:sldId id="266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erm8" initials="a" lastIdx="1" clrIdx="0">
    <p:extLst>
      <p:ext uri="{19B8F6BF-5375-455C-9EA6-DF929625EA0E}">
        <p15:presenceInfo xmlns:p15="http://schemas.microsoft.com/office/powerpoint/2012/main" userId="anderm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20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6EE3A-BE44-4100-B0F3-D0253FB64A99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0F9AA-6A65-4DE2-8F5A-3C43A2660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9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E145-BFBB-488E-8D88-71888FEF5FCA}" type="datetime1">
              <a:rPr lang="en-US" smtClean="0"/>
              <a:t>11/16/2021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82354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1554"/>
            <a:ext cx="8229600" cy="42446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AF50CA-060F-4001-A625-C80A04B5B3D1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626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11115"/>
            <a:ext cx="1664892" cy="511504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11115"/>
            <a:ext cx="6019800" cy="511504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FDCD4C9-19B5-4E45-B6E0-2CC6D35A5CF1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22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597"/>
            <a:ext cx="8229600" cy="42285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11/16/2021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24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8E4069-BE44-44A0-A309-BE3D9BB0CF32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81094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519B3A-2A49-4588-93D2-EED01F013285}" type="datetime1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9700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9559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32078"/>
            <a:ext cx="4040188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9559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32078"/>
            <a:ext cx="4041775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AC66AEA-2B08-4F03-806D-6D5E66BB99D1}" type="datetime1">
              <a:rPr lang="en-US" smtClean="0"/>
              <a:t>11/16/2021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912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BF4A77-5C3E-42BF-93A9-AA094B4B4B12}" type="datetime1">
              <a:rPr lang="en-US" smtClean="0"/>
              <a:t>11/16/2021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9093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D489FA-C27A-4D86-BE23-0452F1490F37}" type="datetime1">
              <a:rPr lang="en-US" smtClean="0"/>
              <a:t>11/16/2021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54181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3531"/>
            <a:ext cx="3008313" cy="100427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3531"/>
            <a:ext cx="5111750" cy="5132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95854"/>
            <a:ext cx="3008313" cy="41303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928BE4-1EF3-483C-9140-91B92572463D}" type="datetime1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65349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7DE71D6-2199-4579-B4B6-A543F8D7EDF2}" type="datetime1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46055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0ADE6DD-13C1-43DB-8DF7-6D8A5BC88CB4}" type="datetime1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37939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redmine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Identifier (ex: Status Update #2, Final Presentation): </a:t>
            </a:r>
            <a:r>
              <a:rPr lang="en-US" sz="2400" b="1" dirty="0"/>
              <a:t>11/15/2016</a:t>
            </a:r>
          </a:p>
          <a:p>
            <a:pPr marL="0" indent="0" algn="ctr">
              <a:buNone/>
            </a:pPr>
            <a:r>
              <a:rPr lang="en-US" sz="2400" i="1" dirty="0"/>
              <a:t>Team member names (Major / Graduation Date)</a:t>
            </a:r>
          </a:p>
          <a:p>
            <a:pPr marL="0" indent="0" algn="ctr">
              <a:buNone/>
            </a:pPr>
            <a:r>
              <a:rPr lang="en-US" sz="1400" dirty="0"/>
              <a:t>Sponsor name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Sponsor Mentors:</a:t>
            </a:r>
          </a:p>
          <a:p>
            <a:pPr marL="0" indent="0" algn="ctr">
              <a:buNone/>
            </a:pPr>
            <a:r>
              <a:rPr lang="en-US" sz="1400" dirty="0"/>
              <a:t>Project Engineer name – </a:t>
            </a:r>
          </a:p>
          <a:p>
            <a:pPr marL="0" indent="0" algn="ctr">
              <a:buNone/>
            </a:pPr>
            <a:r>
              <a:rPr lang="en-US" sz="1400" dirty="0"/>
              <a:t>Chief Engineer name –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Calibri"/>
                <a:cs typeface="Calibri"/>
              </a:rPr>
              <a:t>Provide details associated with the work needed to reach this milestone.</a:t>
            </a:r>
          </a:p>
          <a:p>
            <a:r>
              <a:rPr lang="en-US" sz="2800" dirty="0">
                <a:latin typeface="Calibri"/>
                <a:cs typeface="Calibri"/>
              </a:rPr>
              <a:t>May be detailed OR team may need to break this down by subsystems</a:t>
            </a:r>
          </a:p>
          <a:p>
            <a:r>
              <a:rPr lang="en-US" sz="2800" dirty="0">
                <a:latin typeface="Calibri"/>
                <a:cs typeface="Calibri"/>
              </a:rPr>
              <a:t>MUST indicate HOW the team will achieve THIS milestone.</a:t>
            </a:r>
          </a:p>
          <a:p>
            <a:r>
              <a:rPr lang="en-US" sz="2800" dirty="0">
                <a:latin typeface="Calibri"/>
                <a:cs typeface="Calibri"/>
              </a:rPr>
              <a:t>It’s not about the team’s organization, subsystems, etc. but about how the team will achieve the project goals on time.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Circuit Design Complete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88F5-8841-4D07-AFF5-7D68F49C15E2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65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Repeat these detail slides as needed for the milestones coming in the next 2-4 weeks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Software Prototype Demo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B67E-807C-4DEA-A1ED-9FECE7516085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next slides can now address the technical progress / subsystems / accomplishments.</a:t>
            </a:r>
          </a:p>
          <a:p>
            <a:r>
              <a:rPr lang="en-US" dirty="0"/>
              <a:t>Provide context, i.e. overall system block diagram(s), architecture, etc.</a:t>
            </a:r>
          </a:p>
          <a:p>
            <a:r>
              <a:rPr lang="en-US" dirty="0"/>
              <a:t>Avoid “diary mode”, e.g. we did this, this and this. Focus on results / accomplishments</a:t>
            </a:r>
          </a:p>
          <a:p>
            <a:r>
              <a:rPr lang="en-US" dirty="0"/>
              <a:t>Show rather than tell, i.e. pictures/graphs over words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Design Review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team does NOT need to repeat this pattern for ALL milestones, just the ones in the next 2-4 weeks</a:t>
            </a:r>
          </a:p>
          <a:p>
            <a:r>
              <a:rPr lang="en-US" dirty="0"/>
              <a:t>For this example – what does this look like? Graphs, charts, diagrams. Provide expected results and actual results &amp; analysis of differences.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Mechanical Testing Done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420F-8E06-4B93-AC65-D44170135908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MUCH more actionable and urgent than a slide titled just ‘Questions’. This slide alerts everyone that project progress is at risk until / unless this information is received.</a:t>
            </a:r>
          </a:p>
          <a:p>
            <a:r>
              <a:rPr lang="en-US" dirty="0"/>
              <a:t>LIST YOUR ITEMS ON THE SLIDE !!!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/ Decisions Needed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E3C9-62FC-4309-8A75-C492DF2FC21B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4840530"/>
            <a:ext cx="82296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Your Project Engineer should review and approve this list </a:t>
            </a:r>
            <a:br>
              <a:rPr lang="en-US" dirty="0"/>
            </a:br>
            <a:r>
              <a:rPr lang="en-US" dirty="0"/>
              <a:t>(actually the </a:t>
            </a:r>
            <a:r>
              <a:rPr lang="en-US" b="1" dirty="0"/>
              <a:t>ENTIRE</a:t>
            </a:r>
            <a:r>
              <a:rPr lang="en-US" dirty="0"/>
              <a:t> slide set) </a:t>
            </a:r>
            <a:br>
              <a:rPr lang="en-US" dirty="0"/>
            </a:br>
            <a:r>
              <a:rPr lang="en-US" b="1" dirty="0"/>
              <a:t>BEFORE</a:t>
            </a:r>
            <a:r>
              <a:rPr lang="en-US" dirty="0"/>
              <a:t> your sponsor sees it! This OFTEN / USUALLY requires an in person discussion.</a:t>
            </a:r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587786"/>
              </p:ext>
            </p:extLst>
          </p:nvPr>
        </p:nvGraphicFramePr>
        <p:xfrm>
          <a:off x="457200" y="189706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Challenge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Planned Resolution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Challenges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7A57-6D28-4335-938A-F692E7C60BF0}" type="datetime1">
              <a:rPr lang="en-US" smtClean="0"/>
              <a:t>11/16/2021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4085" y="3152284"/>
            <a:ext cx="85663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These are neither questions nor decisions. These are items the team needs to alert everyone to.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Note the use of a table to make this easier to present and to digest.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Be sure your Status indication is clear/obvious.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Consider adding a column for “severity” then sort by that to keep hot items at the top.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2484" y="4709323"/>
            <a:ext cx="82296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Teams </a:t>
            </a:r>
            <a:r>
              <a:rPr lang="mr-IN" sz="3200" b="1" dirty="0"/>
              <a:t>–</a:t>
            </a:r>
            <a:r>
              <a:rPr lang="en-US" sz="3200" b="1" dirty="0"/>
              <a:t> Identify your ONE key takeaway from this and put that here on the slide. Like this, in a box, at the bottom of the slide.</a:t>
            </a:r>
          </a:p>
        </p:txBody>
      </p:sp>
    </p:spTree>
    <p:extLst>
      <p:ext uri="{BB962C8B-B14F-4D97-AF65-F5344CB8AC3E}">
        <p14:creationId xmlns:p14="http://schemas.microsoft.com/office/powerpoint/2010/main" val="2969255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 the guidelines for Creating Strong PowerPoint Presentations found on the Capstone Support wiki</a:t>
            </a:r>
          </a:p>
          <a:p>
            <a:r>
              <a:rPr lang="en-US" dirty="0"/>
              <a:t>Use it as a </a:t>
            </a:r>
            <a:r>
              <a:rPr lang="en-US" b="1" dirty="0"/>
              <a:t>checklist</a:t>
            </a:r>
            <a:r>
              <a:rPr lang="en-US" dirty="0"/>
              <a:t> of important items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b="1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2000" b="1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Forget!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96EE-A992-46D6-AE7C-1327A0FBFB21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3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2633" y="1897597"/>
            <a:ext cx="8254538" cy="42285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Goals: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Communicate your project status AND provide a technical design review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How:</a:t>
            </a:r>
          </a:p>
          <a:p>
            <a:pPr marL="0" indent="0">
              <a:buNone/>
            </a:pPr>
            <a:r>
              <a:rPr lang="en-US" dirty="0"/>
              <a:t>Hit as many items as appropriate from the </a:t>
            </a:r>
            <a:br>
              <a:rPr lang="en-US" dirty="0"/>
            </a:br>
            <a:r>
              <a:rPr lang="en-US" i="1" dirty="0"/>
              <a:t>Making Strong PowerPoint Presentations</a:t>
            </a:r>
            <a:r>
              <a:rPr lang="en-US" dirty="0"/>
              <a:t> page on the Capstone Support Wiki</a:t>
            </a:r>
          </a:p>
          <a:p>
            <a:pPr marL="0" indent="0">
              <a:buNone/>
            </a:pPr>
            <a:r>
              <a:rPr lang="en-US" sz="15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5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a Meaningful Project Status Update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example of the typical content for a status report / project design review</a:t>
            </a:r>
          </a:p>
          <a:p>
            <a:r>
              <a:rPr lang="en-US" dirty="0"/>
              <a:t>It is NOT an exact ‘recipe’ for all teams / projects! </a:t>
            </a:r>
          </a:p>
          <a:p>
            <a:r>
              <a:rPr lang="en-US" dirty="0"/>
              <a:t>Start with this, then modify as needed!</a:t>
            </a:r>
          </a:p>
          <a:p>
            <a:r>
              <a:rPr lang="en-US" dirty="0"/>
              <a:t>A PowerPoint “template”. The footers are properly defined. Do not edit them!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File Is: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FFA5-C6F8-4D8C-BD75-18ED5CBC2829}" type="datetime1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29810" y="5738965"/>
            <a:ext cx="7136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Questions – see your Project Engineer EARLY!</a:t>
            </a:r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Effectively and Rapidly Communicate the Overall </a:t>
            </a:r>
            <a:r>
              <a:rPr lang="en-US" b="1" dirty="0"/>
              <a:t>Progress, </a:t>
            </a:r>
            <a:r>
              <a:rPr lang="en-US" dirty="0"/>
              <a:t>and how that matches or deviates from planned schedule of your Project, to your Project’s: </a:t>
            </a:r>
          </a:p>
          <a:p>
            <a:pPr marL="628650" indent="-571500"/>
            <a:r>
              <a:rPr lang="en-US" dirty="0"/>
              <a:t>Sponsor</a:t>
            </a:r>
          </a:p>
          <a:p>
            <a:pPr marL="628650" indent="-571500"/>
            <a:r>
              <a:rPr lang="en-US" dirty="0"/>
              <a:t>Chief Engineer</a:t>
            </a:r>
          </a:p>
          <a:p>
            <a:pPr marL="628650" indent="-571500"/>
            <a:r>
              <a:rPr lang="en-US" dirty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for Project Status Updates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11/16/2021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26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Effectively and Rapidly Communicate and Receive Feedback on the Overall </a:t>
            </a:r>
            <a:r>
              <a:rPr lang="en-US" b="1" dirty="0"/>
              <a:t>Design </a:t>
            </a:r>
            <a:r>
              <a:rPr lang="en-US" dirty="0"/>
              <a:t>to your Project’s: </a:t>
            </a:r>
          </a:p>
          <a:p>
            <a:pPr marL="628650" indent="-571500"/>
            <a:r>
              <a:rPr lang="en-US" dirty="0"/>
              <a:t>Sponsor</a:t>
            </a:r>
          </a:p>
          <a:p>
            <a:pPr marL="628650" indent="-571500"/>
            <a:r>
              <a:rPr lang="en-US" dirty="0"/>
              <a:t>Chief Engineer</a:t>
            </a:r>
          </a:p>
          <a:p>
            <a:pPr marL="628650" indent="-571500"/>
            <a:r>
              <a:rPr lang="en-US" dirty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for Project Design Reviews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11/16/2021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80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Create a Project Management Forum thread with the meeting date. Do ALL collaboration on the slides in that thread. Do NOT use non-EDN resources for that, i.e. no chat, texting, Google, etc.</a:t>
            </a:r>
          </a:p>
          <a:p>
            <a:r>
              <a:rPr lang="en-US" dirty="0"/>
              <a:t>Copy this template to a new file name that does NOT include the word “template”!</a:t>
            </a:r>
          </a:p>
          <a:p>
            <a:r>
              <a:rPr lang="en-US" dirty="0"/>
              <a:t>Name the files using a “YYYY-MM-DD-Status Report.pptx” convention where YYY-MM-DD is the planned meeting date. The files sort easily by date this way.</a:t>
            </a:r>
          </a:p>
          <a:p>
            <a:r>
              <a:rPr lang="en-US" dirty="0"/>
              <a:t>Save in your working copy of the repository on your PC. Do NOT add a file version numbers – the repo already handles that!</a:t>
            </a:r>
          </a:p>
          <a:p>
            <a:r>
              <a:rPr lang="en-US" dirty="0"/>
              <a:t>Replace the instructions with your content</a:t>
            </a:r>
          </a:p>
          <a:p>
            <a:r>
              <a:rPr lang="en-US" dirty="0"/>
              <a:t>Review the instructions on EDN at: </a:t>
            </a:r>
            <a:br>
              <a:rPr lang="en-US" dirty="0"/>
            </a:br>
            <a:r>
              <a:rPr lang="en-US" sz="19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900" dirty="0"/>
              <a:t>  </a:t>
            </a:r>
            <a:r>
              <a:rPr lang="en-US" sz="1900" dirty="0">
                <a:solidFill>
                  <a:srgbClr val="FF0000"/>
                </a:solidFill>
              </a:rPr>
              <a:t>(contents may change!)</a:t>
            </a:r>
          </a:p>
          <a:p>
            <a:r>
              <a:rPr lang="en-US" dirty="0"/>
              <a:t>Review and Edit your content! Commit to the repository as everyone edits</a:t>
            </a:r>
          </a:p>
          <a:p>
            <a:r>
              <a:rPr lang="en-US" dirty="0"/>
              <a:t>Share your slides with your Project Engineer for review, </a:t>
            </a:r>
            <a:r>
              <a:rPr lang="en-US" b="1" dirty="0"/>
              <a:t>well in advance (</a:t>
            </a:r>
            <a:r>
              <a:rPr lang="en-US" dirty="0"/>
              <a:t>at least </a:t>
            </a:r>
            <a:r>
              <a:rPr lang="en-US" b="1" dirty="0"/>
              <a:t>2-3 days) </a:t>
            </a:r>
            <a:r>
              <a:rPr lang="en-US" dirty="0"/>
              <a:t>of your scheduled conference call / meeting</a:t>
            </a:r>
          </a:p>
          <a:p>
            <a:r>
              <a:rPr lang="en-US" dirty="0"/>
              <a:t>Modify your content based on that feedback</a:t>
            </a:r>
          </a:p>
          <a:p>
            <a:r>
              <a:rPr lang="en-US" dirty="0"/>
              <a:t>Email to Sponsor at least 24 hours before call / meeting!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Steps - Read All These Slides First!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8207-A45B-4769-B2EE-0CCE5F1ADBCA}" type="datetime1">
              <a:rPr lang="en-US" smtClean="0"/>
              <a:t>11/16/2021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Update from Sponsor</a:t>
            </a:r>
          </a:p>
          <a:p>
            <a:pPr lvl="1"/>
            <a:r>
              <a:rPr lang="en-US" dirty="0"/>
              <a:t>Needed at first meeting - let sponsor speak first!</a:t>
            </a:r>
          </a:p>
          <a:p>
            <a:pPr lvl="1"/>
            <a:r>
              <a:rPr lang="en-US" dirty="0"/>
              <a:t>May be needed during the semester. Can be moved elsewhere in the agenda as appropriate</a:t>
            </a:r>
          </a:p>
          <a:p>
            <a:r>
              <a:rPr lang="en-US" dirty="0"/>
              <a:t>Project Status </a:t>
            </a:r>
          </a:p>
          <a:p>
            <a:pPr lvl="1"/>
            <a:r>
              <a:rPr lang="en-US" dirty="0"/>
              <a:t>A summary of results to date – based on your Statement of Work/Schedule</a:t>
            </a:r>
          </a:p>
          <a:p>
            <a:pPr lvl="1"/>
            <a:r>
              <a:rPr lang="en-US" dirty="0"/>
              <a:t>Updates per Subsystem / Major Work Areas</a:t>
            </a:r>
          </a:p>
          <a:p>
            <a:r>
              <a:rPr lang="en-US" dirty="0"/>
              <a:t>Demonstrations </a:t>
            </a:r>
          </a:p>
          <a:p>
            <a:pPr lvl="1"/>
            <a:r>
              <a:rPr lang="en-US" dirty="0"/>
              <a:t>if applicable / appropriate / available</a:t>
            </a:r>
          </a:p>
          <a:p>
            <a:pPr lvl="1"/>
            <a:r>
              <a:rPr lang="en-US" dirty="0"/>
              <a:t>live if possible, have pre-recorded video just in case!</a:t>
            </a:r>
          </a:p>
          <a:p>
            <a:r>
              <a:rPr lang="en-US" dirty="0"/>
              <a:t>Answers / Decisions Needed from Sponsor</a:t>
            </a:r>
          </a:p>
          <a:p>
            <a:r>
              <a:rPr lang="en-US" dirty="0"/>
              <a:t>Next steps </a:t>
            </a:r>
          </a:p>
          <a:p>
            <a:pPr lvl="1"/>
            <a:r>
              <a:rPr lang="en-US" dirty="0"/>
              <a:t>Summary of work to be accomplished between now and the next call</a:t>
            </a:r>
          </a:p>
          <a:p>
            <a:r>
              <a:rPr lang="en-US" dirty="0"/>
              <a:t>Schedule or confirm the next call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Conference Call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4D49-A706-478A-B1AE-998332AFCE86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86791" y="5976689"/>
            <a:ext cx="557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Your FIRST Slide Deck Will Be a Simplified Version of This</a:t>
            </a:r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433989"/>
              </p:ext>
            </p:extLst>
          </p:nvPr>
        </p:nvGraphicFramePr>
        <p:xfrm>
          <a:off x="457200" y="1897063"/>
          <a:ext cx="822960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3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1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Planned / Actual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Circuit Design Complete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10/23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Explain WHY it’s late and what you are doing about that!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Software</a:t>
                      </a:r>
                      <a:r>
                        <a:rPr lang="en-US" sz="1600" baseline="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Prototype Demo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milestone may be late – but has not yet happened. Explain what you will do to bring it back in line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Mechanical Testing Done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milestone is in ‘good shape’ and there are no apparent obstacles to completion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Status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19D1-FB24-499D-952E-4D9E02359E9B}" type="datetime1">
              <a:rPr lang="en-US" smtClean="0"/>
              <a:t>11/16/2021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8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00485" y="5362617"/>
            <a:ext cx="71430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Example of a Project “Dashboard” – There are MANY Styles</a:t>
            </a:r>
          </a:p>
          <a:p>
            <a:pPr algn="ctr"/>
            <a:r>
              <a:rPr lang="en-US" dirty="0"/>
              <a:t>‘Deliverables’ can be the milestones listed in your Statement of Work or key tasks identified on project plan (via Issues)</a:t>
            </a:r>
          </a:p>
        </p:txBody>
      </p:sp>
      <p:sp>
        <p:nvSpPr>
          <p:cNvPr id="4" name="Line Callout 1 3"/>
          <p:cNvSpPr/>
          <p:nvPr/>
        </p:nvSpPr>
        <p:spPr>
          <a:xfrm>
            <a:off x="3348477" y="3326924"/>
            <a:ext cx="2243580" cy="1278779"/>
          </a:xfrm>
          <a:prstGeom prst="borderCallout1">
            <a:avLst>
              <a:gd name="adj1" fmla="val 49266"/>
              <a:gd name="adj2" fmla="val -4972"/>
              <a:gd name="adj3" fmla="val -5402"/>
              <a:gd name="adj4" fmla="val -106074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Legend</a:t>
            </a:r>
          </a:p>
          <a:p>
            <a:pPr algn="ctr"/>
            <a:r>
              <a:rPr lang="en-US" dirty="0"/>
              <a:t>Green = Good</a:t>
            </a:r>
          </a:p>
          <a:p>
            <a:pPr algn="ctr"/>
            <a:r>
              <a:rPr lang="en-US" dirty="0"/>
              <a:t>Yellow = At Risk</a:t>
            </a:r>
          </a:p>
          <a:p>
            <a:pPr algn="ctr"/>
            <a:r>
              <a:rPr lang="en-US" dirty="0"/>
              <a:t>Red = In Trouble</a:t>
            </a:r>
          </a:p>
        </p:txBody>
      </p:sp>
    </p:spTree>
    <p:extLst>
      <p:ext uri="{BB962C8B-B14F-4D97-AF65-F5344CB8AC3E}">
        <p14:creationId xmlns:p14="http://schemas.microsoft.com/office/powerpoint/2010/main" val="2807306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next slides should address the problems seen in the Project Status slide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Explanations of Late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89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atus Reporting.pptx" id="{2AAB0035-C2B5-4839-913F-A002F0016495}" vid="{5413FAA5-56B5-4924-9010-1309DEAB5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Status Reporting</Template>
  <TotalTime>187</TotalTime>
  <Words>1301</Words>
  <Application>Microsoft Office PowerPoint</Application>
  <PresentationFormat>On-screen Show (4:3)</PresentationFormat>
  <Paragraphs>170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Cambria</vt:lpstr>
      <vt:lpstr>Office Theme</vt:lpstr>
      <vt:lpstr>Project Name</vt:lpstr>
      <vt:lpstr>Creating a Meaningful Project Status Update</vt:lpstr>
      <vt:lpstr>This File Is:</vt:lpstr>
      <vt:lpstr>Goal for Project Status Updates</vt:lpstr>
      <vt:lpstr>Goal for Project Design Reviews</vt:lpstr>
      <vt:lpstr>The Steps - Read All These Slides First! </vt:lpstr>
      <vt:lpstr>Typical Conference Call Agenda</vt:lpstr>
      <vt:lpstr>Project Status</vt:lpstr>
      <vt:lpstr>Explanations of Late Items</vt:lpstr>
      <vt:lpstr>Circuit Design Complete </vt:lpstr>
      <vt:lpstr>Software Prototype Demo</vt:lpstr>
      <vt:lpstr>Project Design Review</vt:lpstr>
      <vt:lpstr>Mechanical Testing Done </vt:lpstr>
      <vt:lpstr>Answers / Decisions Needed</vt:lpstr>
      <vt:lpstr>Current Challenges</vt:lpstr>
      <vt:lpstr>Don’t Forget!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 Identifier (e.g. Final Presentation): 11/15/2016</dc:title>
  <dc:creator>anderm8</dc:creator>
  <cp:lastModifiedBy>Anderson, Mark</cp:lastModifiedBy>
  <cp:revision>31</cp:revision>
  <dcterms:created xsi:type="dcterms:W3CDTF">2018-08-03T15:44:17Z</dcterms:created>
  <dcterms:modified xsi:type="dcterms:W3CDTF">2021-11-16T17:05:02Z</dcterms:modified>
</cp:coreProperties>
</file>