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70" r:id="rId4"/>
    <p:sldId id="257" r:id="rId5"/>
    <p:sldId id="272" r:id="rId6"/>
    <p:sldId id="269" r:id="rId7"/>
    <p:sldId id="267" r:id="rId8"/>
    <p:sldId id="259" r:id="rId9"/>
    <p:sldId id="273" r:id="rId10"/>
    <p:sldId id="260" r:id="rId11"/>
    <p:sldId id="261" r:id="rId12"/>
    <p:sldId id="274" r:id="rId13"/>
    <p:sldId id="262" r:id="rId14"/>
    <p:sldId id="264" r:id="rId15"/>
    <p:sldId id="266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2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11/16/2021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(ex: Status Update #2, Final Presentation): </a:t>
            </a:r>
            <a:r>
              <a:rPr lang="en-US" sz="2400" b="1" dirty="0"/>
              <a:t>11/15/2016</a:t>
            </a:r>
          </a:p>
          <a:p>
            <a:pPr marL="0" indent="0" algn="ctr">
              <a:buNone/>
            </a:pPr>
            <a:r>
              <a:rPr lang="en-US" sz="2400" i="1" dirty="0"/>
              <a:t>Team member names (Major / Graduation Date)</a:t>
            </a:r>
          </a:p>
          <a:p>
            <a:pPr marL="0" indent="0" algn="ctr">
              <a:buNone/>
            </a:pPr>
            <a:r>
              <a:rPr lang="en-US" sz="1400" dirty="0"/>
              <a:t>Sponsor name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</a:t>
            </a:r>
          </a:p>
          <a:p>
            <a:pPr marL="0" indent="0" algn="ctr">
              <a:buNone/>
            </a:pPr>
            <a:r>
              <a:rPr lang="en-US" sz="1400" dirty="0"/>
              <a:t>Project Engineer name – </a:t>
            </a:r>
          </a:p>
          <a:p>
            <a:pPr marL="0" indent="0" algn="ctr">
              <a:buNone/>
            </a:pPr>
            <a:r>
              <a:rPr lang="en-US" sz="1400" dirty="0"/>
              <a:t>Chief Engineer name –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these detail slides as needed for the milestones coming in the next 2-4 weeks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next slides can now address the technical progress / subsystems / accomplishments.</a:t>
            </a:r>
          </a:p>
          <a:p>
            <a:r>
              <a:rPr lang="en-US" dirty="0"/>
              <a:t>Provide context, i.e. overall system block diagram(s), architecture, etc.</a:t>
            </a:r>
          </a:p>
          <a:p>
            <a:r>
              <a:rPr lang="en-US" dirty="0"/>
              <a:t>Avoid “diary mode”, e.g. we did this, this and this. Focus on results / accomplishments</a:t>
            </a:r>
          </a:p>
          <a:p>
            <a:r>
              <a:rPr lang="en-US" dirty="0"/>
              <a:t>Show rather than tell, i.e. pictures/graphs over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Design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team does NOT need to repeat this pattern for ALL milestones, just the ones in the next 2-4 weeks</a:t>
            </a:r>
          </a:p>
          <a:p>
            <a:r>
              <a:rPr lang="en-US" dirty="0"/>
              <a:t>For this example – what does this look like? Graphs, charts, diagrams. Provide expected results and actual results &amp; analysis of differences.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/>
              <a:t>LIST YOUR ITEMS ON THE SLIDE 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br>
              <a:rPr lang="en-US" dirty="0"/>
            </a:br>
            <a:r>
              <a:rPr lang="en-US" dirty="0"/>
              <a:t>(actually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br>
              <a:rPr lang="en-US" dirty="0"/>
            </a:br>
            <a:r>
              <a:rPr lang="en-US" b="1" dirty="0"/>
              <a:t>BEFORE</a:t>
            </a:r>
            <a:r>
              <a:rPr lang="en-US" dirty="0"/>
              <a:t> your sponsor sees it! This OFTEN / USUALLY requires an in person discussion.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These are neither questions nor decisions. These are items the team needs to alert everyone to.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Note the use of a table to make this easier to present and to digest.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Consider adding a column for “severity” then sort by that to keep hot items at the top.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Teams </a:t>
            </a:r>
            <a:r>
              <a:rPr lang="mr-IN" sz="3200" b="1" dirty="0"/>
              <a:t>–</a:t>
            </a:r>
            <a:r>
              <a:rPr lang="en-US" sz="3200" b="1" dirty="0"/>
              <a:t> Identify your ONE key takeaway from this and put that here on the slide. Like this, in a box, at the bottom of the slide.</a:t>
            </a:r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the guidelines for Creating Strong PowerPoint Presentations found on the Capstone Support wiki</a:t>
            </a:r>
          </a:p>
          <a:p>
            <a:r>
              <a:rPr lang="en-US" dirty="0"/>
              <a:t>Use it as a </a:t>
            </a:r>
            <a:r>
              <a:rPr lang="en-US" b="1" dirty="0"/>
              <a:t>checklist</a:t>
            </a:r>
            <a:r>
              <a:rPr lang="en-US" dirty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2633" y="1897597"/>
            <a:ext cx="8254538" cy="42285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Goals: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Communicate your project status AND provide a technical design 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a Meaningful Project Status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status report / project design review</a:t>
            </a:r>
          </a:p>
          <a:p>
            <a:r>
              <a:rPr lang="en-US" dirty="0"/>
              <a:t>It is NOT an exact ‘recipe’ for all teams / projects! </a:t>
            </a:r>
          </a:p>
          <a:p>
            <a:r>
              <a:rPr lang="en-US" dirty="0"/>
              <a:t>Start with this, then modify as needed!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the Overall </a:t>
            </a:r>
            <a:r>
              <a:rPr lang="en-US" b="1" dirty="0"/>
              <a:t>Progress, </a:t>
            </a:r>
            <a:r>
              <a:rPr lang="en-US" dirty="0"/>
              <a:t>and how that matches or deviates from planned schedule of your Project, 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Status Updates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and Receive Feedback on the Overall </a:t>
            </a:r>
            <a:r>
              <a:rPr lang="en-US" b="1" dirty="0"/>
              <a:t>Design </a:t>
            </a:r>
            <a:r>
              <a:rPr lang="en-US" dirty="0"/>
              <a:t>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Design Reviews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Create a Project Management Forum thread with the meeting date. Do ALL collaboration on the slides in that thread. Do NOT use non-EDN resources for that, i.e. no chat, texting, Google, etc.</a:t>
            </a:r>
          </a:p>
          <a:p>
            <a:r>
              <a:rPr lang="en-US" dirty="0"/>
              <a:t>Copy this template to a new file name that does NOT include the word “template”!</a:t>
            </a:r>
          </a:p>
          <a:p>
            <a:r>
              <a:rPr lang="en-US" dirty="0"/>
              <a:t>Name the files using a “YYYY-MM-DD-Status Report.pptx” convention where YYY-MM-DD is the planned meeting date. The files sort easily by date this way.</a:t>
            </a:r>
          </a:p>
          <a:p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the instructions with your content</a:t>
            </a:r>
          </a:p>
          <a:p>
            <a:r>
              <a:rPr lang="en-US" dirty="0"/>
              <a:t>Review the instructions on EDN at: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</a:t>
            </a:r>
            <a:r>
              <a:rPr lang="en-US" dirty="0"/>
              <a:t>at least </a:t>
            </a:r>
            <a:r>
              <a:rPr lang="en-US" b="1" dirty="0"/>
              <a:t>2-3 days)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24 hours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11/16/2021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Update from Sponsor</a:t>
            </a:r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/>
              <a:t>Project Status </a:t>
            </a:r>
          </a:p>
          <a:p>
            <a:pPr lvl="1"/>
            <a:r>
              <a:rPr lang="en-US" dirty="0"/>
              <a:t>A summary of results to date – based on your Statement of Work/Schedule</a:t>
            </a:r>
          </a:p>
          <a:p>
            <a:pPr lvl="1"/>
            <a:r>
              <a:rPr lang="en-US" dirty="0"/>
              <a:t>Updates per Subsystem / Major Work Areas</a:t>
            </a:r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Conference Call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Your FIRST Slide Deck Will Be a Simplified Version of This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433989"/>
              </p:ext>
            </p:extLst>
          </p:nvPr>
        </p:nvGraphicFramePr>
        <p:xfrm>
          <a:off x="457200" y="1897063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is in ‘good shape’ and there are no apparent obstacles to completion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11/16/2021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0485" y="5362617"/>
            <a:ext cx="7143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of a Project “Dashboard” – There are MANY Styles</a:t>
            </a:r>
          </a:p>
          <a:p>
            <a:pPr algn="ctr"/>
            <a:r>
              <a:rPr lang="en-US" dirty="0"/>
              <a:t>‘Deliverables’ can be the milestones listed in your Statement of Work or key tasks identified on project plan (via Issues)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3348477" y="3326924"/>
            <a:ext cx="2243580" cy="1278779"/>
          </a:xfrm>
          <a:prstGeom prst="borderCallout1">
            <a:avLst>
              <a:gd name="adj1" fmla="val 49266"/>
              <a:gd name="adj2" fmla="val -4972"/>
              <a:gd name="adj3" fmla="val -5402"/>
              <a:gd name="adj4" fmla="val -106074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Legend</a:t>
            </a:r>
          </a:p>
          <a:p>
            <a:pPr algn="ctr"/>
            <a:r>
              <a:rPr lang="en-US" dirty="0"/>
              <a:t>Green = Good</a:t>
            </a:r>
          </a:p>
          <a:p>
            <a:pPr algn="ctr"/>
            <a:r>
              <a:rPr lang="en-US" dirty="0"/>
              <a:t>Yellow = At Risk</a:t>
            </a:r>
          </a:p>
          <a:p>
            <a:pPr algn="ctr"/>
            <a:r>
              <a:rPr lang="en-US" dirty="0"/>
              <a:t>Red = In Trouble</a:t>
            </a:r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slides should address the problems seen in the Project Status slide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Late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187</TotalTime>
  <Words>1301</Words>
  <Application>Microsoft Office PowerPoint</Application>
  <PresentationFormat>On-screen Show (4:3)</PresentationFormat>
  <Paragraphs>170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Office Theme</vt:lpstr>
      <vt:lpstr>Project Name</vt:lpstr>
      <vt:lpstr>Creating a Meaningful Project Status Update</vt:lpstr>
      <vt:lpstr>This File Is:</vt:lpstr>
      <vt:lpstr>Goal for Project Status Updates</vt:lpstr>
      <vt:lpstr>Goal for Project Design Reviews</vt:lpstr>
      <vt:lpstr>The Steps - Read All These Slides First! </vt:lpstr>
      <vt:lpstr>Typical Conference Call Agenda</vt:lpstr>
      <vt:lpstr>Project Status</vt:lpstr>
      <vt:lpstr>Explanations of Late Items</vt:lpstr>
      <vt:lpstr>Circuit Design Complete </vt:lpstr>
      <vt:lpstr>Software Prototype Demo</vt:lpstr>
      <vt:lpstr>Project Design Review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Anderson, Mark</cp:lastModifiedBy>
  <cp:revision>31</cp:revision>
  <dcterms:created xsi:type="dcterms:W3CDTF">2018-08-03T15:44:17Z</dcterms:created>
  <dcterms:modified xsi:type="dcterms:W3CDTF">2021-11-16T17:05:02Z</dcterms:modified>
</cp:coreProperties>
</file>