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326A7-42E4-44C6-A8BA-546964FAB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30728C-874A-4B4C-8DBE-B878E199B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AE49A-9D2B-4454-9E69-72F2B36F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F1A13-48B6-439A-B1C3-2E220637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CDAB0-3A8D-4302-BE44-DD5921A3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9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59D4-D916-41EC-99BD-CE5B622D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6D343-6DCC-404F-8047-817B78316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82F35-F43A-4133-BF62-31DF75025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CDFC-2088-446D-97DF-D5B4F4C5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B7560-2D47-4662-A845-BEE3F975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5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FC8DF-4A56-4D5B-8C2B-ECB783142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A88AE-3832-408A-B353-2ED07CF2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8948C-42D3-42CE-84FE-CE618458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2B17A-7AB9-41AA-BCA6-09C4D9A5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980CF-7961-4B27-92EC-573DFA37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3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CDA1-42BF-4633-BA7A-1581163B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81604-DBCB-4577-96CE-E83866285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30D05-6F5C-4F3A-B100-1D55F741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72EB8-33BE-40E6-8B4B-2E2BDDB5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38337-7BEA-4DD9-A4A6-D111517CF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6C98-8140-46E0-9CD6-84FCBB444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2A118-8635-4520-9D5E-ADD003CCB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7FC95-B7E2-4047-9C4F-F51BE4C8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7073B-708F-4136-BDD4-7391F2F3D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8709F-4860-4F84-AC1A-AA2DB164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5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3B75-2296-4AC0-9F0A-CC79F6783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D196A-C776-448D-A760-58E7F35AF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65DEF-4D92-4C4E-95A2-C12CB7BDD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45886-B7BD-4B87-9219-E0BBDCC8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3859F-47D4-4E72-BE59-6BEDB7CD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D0354-248B-4D7A-98BD-6A7FDDB1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3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D4CE8-4242-4FB3-8B71-F77E274B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F36DD-2F0F-4863-BD26-93F0516C2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F04CF-C872-452E-9C83-1EE0D3C69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6E22F-77CC-4973-BA03-C0F2436DC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8F64C5-87F5-4AC7-9EFF-BD2D9DA4E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FA60C-6295-4002-A40E-D7806923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7B22D7-2738-4BC1-A78A-1AF009BD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1A204D-F705-420A-9866-BB9C3409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F19C-8045-4811-811A-90B2BCCB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7220B-3485-40BA-A032-1D33AA93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24669-AAFE-4CA7-A958-F64C7340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872FC-BA74-4036-9649-5C40E3AB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9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76215-9522-4539-8F5B-3B703204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6B0217-E06F-49E4-A258-1ED26365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25F3A-F9E7-4B01-949C-B151683D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561C-8DC3-42AD-9228-A8EF78EE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10C79-B729-47E9-991D-F97A5B5D3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2F62B-B4CE-4D9B-9C1D-8A9D1EB8E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08F73-115E-467B-BD1A-B711FCEE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E5C92-CD14-4FAA-92A6-47DE99FE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82E62-5209-4EBA-9607-A9D8345BD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6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845D6-BD74-4E5C-9AB2-7EDED1106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B690BD-773E-440F-A7F0-6F97A1A9E6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ED858-A0F5-4524-A3C3-235665C85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911F8-7C5B-43F6-864E-F5B2B2C0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F7BEE-8DBC-4FD3-A481-726281E4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A41FF-B2D5-4A76-AEBC-AF5943669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4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75995-D787-4E2E-95AE-AF19A02C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D2103-BC6C-45E0-8030-2794029C1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AFEA1-C78E-4E53-A43E-E32BA0726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2723E-3DA2-4C80-ADFD-A50D21903BCA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62210-5D51-4B7E-9435-C84C4747A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5DC9B-C05C-4885-8674-5F559637A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C8A71-85C2-4794-AE81-3A9963958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1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1EDB0-6BD1-414C-89F5-4732F3585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34BC9-7966-4947-8F4C-AF714204FD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1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6348B-95D0-410B-A8E1-28A5B3F4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FF91511-7875-4C5F-8B08-9A8FE69D5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903554"/>
              </p:ext>
            </p:extLst>
          </p:nvPr>
        </p:nvGraphicFramePr>
        <p:xfrm>
          <a:off x="838200" y="1825625"/>
          <a:ext cx="10515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98697844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50661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Beginners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Experienced Project Managers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6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best strategy for making a significant impact on the project is to meet up as a group and tackle one problem at a time all together.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best strategy is to break a project down into tasks, assign one owner for each task, then hold that owner responsible for on time delivery of that task.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88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meetings need to start with holding hands and singing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Kumbeyah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be productive.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Say what?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871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164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Project Management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Anderson, Mark</dc:creator>
  <cp:lastModifiedBy>Anderson, Mark</cp:lastModifiedBy>
  <cp:revision>2</cp:revision>
  <dcterms:created xsi:type="dcterms:W3CDTF">2021-12-20T15:15:37Z</dcterms:created>
  <dcterms:modified xsi:type="dcterms:W3CDTF">2021-12-20T15:26:25Z</dcterms:modified>
</cp:coreProperties>
</file>