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0"/>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400" r:id="rId21"/>
    <p:sldId id="265" r:id="rId22"/>
    <p:sldId id="311" r:id="rId23"/>
    <p:sldId id="281" r:id="rId24"/>
    <p:sldId id="279" r:id="rId25"/>
    <p:sldId id="354" r:id="rId26"/>
    <p:sldId id="280" r:id="rId27"/>
    <p:sldId id="292" r:id="rId28"/>
    <p:sldId id="283" r:id="rId29"/>
    <p:sldId id="264" r:id="rId30"/>
    <p:sldId id="389" r:id="rId31"/>
    <p:sldId id="359" r:id="rId32"/>
    <p:sldId id="285" r:id="rId33"/>
    <p:sldId id="362" r:id="rId34"/>
    <p:sldId id="363" r:id="rId35"/>
    <p:sldId id="390" r:id="rId36"/>
    <p:sldId id="360" r:id="rId37"/>
    <p:sldId id="326" r:id="rId38"/>
    <p:sldId id="327" r:id="rId39"/>
    <p:sldId id="328" r:id="rId40"/>
    <p:sldId id="329" r:id="rId41"/>
    <p:sldId id="330" r:id="rId42"/>
    <p:sldId id="331" r:id="rId43"/>
    <p:sldId id="284" r:id="rId44"/>
    <p:sldId id="291" r:id="rId45"/>
    <p:sldId id="287" r:id="rId46"/>
    <p:sldId id="387" r:id="rId47"/>
    <p:sldId id="333" r:id="rId48"/>
    <p:sldId id="340" r:id="rId49"/>
    <p:sldId id="289" r:id="rId50"/>
    <p:sldId id="391" r:id="rId51"/>
    <p:sldId id="288" r:id="rId52"/>
    <p:sldId id="290" r:id="rId53"/>
    <p:sldId id="307" r:id="rId54"/>
    <p:sldId id="293" r:id="rId55"/>
    <p:sldId id="372" r:id="rId56"/>
    <p:sldId id="393" r:id="rId57"/>
    <p:sldId id="394" r:id="rId58"/>
    <p:sldId id="342" r:id="rId59"/>
    <p:sldId id="341" r:id="rId60"/>
    <p:sldId id="294" r:id="rId61"/>
    <p:sldId id="298" r:id="rId62"/>
    <p:sldId id="373" r:id="rId63"/>
    <p:sldId id="386" r:id="rId64"/>
    <p:sldId id="355" r:id="rId65"/>
    <p:sldId id="366" r:id="rId66"/>
    <p:sldId id="367" r:id="rId67"/>
    <p:sldId id="401" r:id="rId68"/>
    <p:sldId id="313" r:id="rId69"/>
    <p:sldId id="309" r:id="rId70"/>
    <p:sldId id="297" r:id="rId71"/>
    <p:sldId id="300" r:id="rId72"/>
    <p:sldId id="374" r:id="rId73"/>
    <p:sldId id="385" r:id="rId74"/>
    <p:sldId id="382" r:id="rId75"/>
    <p:sldId id="343" r:id="rId76"/>
    <p:sldId id="344" r:id="rId77"/>
    <p:sldId id="345" r:id="rId78"/>
    <p:sldId id="381" r:id="rId79"/>
    <p:sldId id="299" r:id="rId80"/>
    <p:sldId id="302" r:id="rId81"/>
    <p:sldId id="375" r:id="rId82"/>
    <p:sldId id="384" r:id="rId83"/>
    <p:sldId id="402" r:id="rId84"/>
    <p:sldId id="348" r:id="rId85"/>
    <p:sldId id="368" r:id="rId86"/>
    <p:sldId id="304" r:id="rId87"/>
    <p:sldId id="376" r:id="rId88"/>
    <p:sldId id="395" r:id="rId89"/>
    <p:sldId id="396" r:id="rId90"/>
    <p:sldId id="397" r:id="rId91"/>
    <p:sldId id="303" r:id="rId92"/>
    <p:sldId id="306" r:id="rId93"/>
    <p:sldId id="378" r:id="rId94"/>
    <p:sldId id="383" r:id="rId95"/>
    <p:sldId id="350" r:id="rId96"/>
    <p:sldId id="305" r:id="rId97"/>
    <p:sldId id="369" r:id="rId98"/>
    <p:sldId id="398" r:id="rId9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9" autoAdjust="0"/>
    <p:restoredTop sz="95090" autoAdjust="0"/>
  </p:normalViewPr>
  <p:slideViewPr>
    <p:cSldViewPr>
      <p:cViewPr varScale="1">
        <p:scale>
          <a:sx n="62" d="100"/>
          <a:sy n="62" d="100"/>
        </p:scale>
        <p:origin x="1372"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2.jpeg"/><Relationship Id="rId6" Type="http://schemas.openxmlformats.org/officeDocument/2006/relationships/hyperlink" Target="https://en.wiktionary.org/wiki/monarch" TargetMode="External"/><Relationship Id="rId5" Type="http://schemas.openxmlformats.org/officeDocument/2006/relationships/image" Target="../media/image44.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1/4/2022</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29</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37</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62</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66</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81</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to have – preload the Gantt Chart PPT with the SOW deliverables to speed up the mapping of tasks to milestones.</a:t>
            </a:r>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337785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1/4/2022</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1/4/2022</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1/4/2022</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1/4/2022</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1/4/2022</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1/4/2022</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1/4/2022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1/4/2022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1/4/2022</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1/4/2022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1/4/2022</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1/4/2022</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1/4/2022</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1/4/2022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1/4/2022</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1/4/2022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1/4/2022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w7D5ZYWTtuM9iJ8R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hyperlink" Target="https://designlab.eng.rpi.edu/projects/capstone-support-dev/wiki%20-%20Playbook.ppt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fBSq781FFdm1ZsJy7"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8.xml"/><Relationship Id="rId7" Type="http://schemas.openxmlformats.org/officeDocument/2006/relationships/slide" Target="slide70.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53.xml"/><Relationship Id="rId10" Type="http://schemas.openxmlformats.org/officeDocument/2006/relationships/slide" Target="slide91.xml"/><Relationship Id="rId4" Type="http://schemas.openxmlformats.org/officeDocument/2006/relationships/slide" Target="slide44.xml"/><Relationship Id="rId9" Type="http://schemas.openxmlformats.org/officeDocument/2006/relationships/slide" Target="slide8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uea8kyegBg67HmNk7"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hyperlink" Target="https://designlab.eng.rpi.edu/projects/capstone-support-dev/wiki%20-%20Playbook.pptx"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sXn3zGefqdyHnqg7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5.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6SBYVKaC9TLRd8R18"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7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ackground%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edn/projects/capstone-support-dev/wiki/Preliminary_Design_Review_and_Poster"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9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forms.gle/FN4QcaNssDLXSYsp7"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77500" lnSpcReduction="20000"/>
          </a:bodyPr>
          <a:lstStyle/>
          <a:p>
            <a:r>
              <a:rPr lang="en-US" dirty="0"/>
              <a:t>First 2 weeks remote only. All meetings on Webex.</a:t>
            </a:r>
          </a:p>
          <a:p>
            <a:r>
              <a:rPr lang="en-US" strike="sngStrike" dirty="0"/>
              <a:t>IF NEEDED - Hybrid schedule to reduce campus density</a:t>
            </a:r>
          </a:p>
          <a:p>
            <a:pPr lvl="1"/>
            <a:r>
              <a:rPr lang="en-US" strike="sngStrike" dirty="0"/>
              <a:t>Your team will meet remote one day and in classroom one day each week</a:t>
            </a:r>
          </a:p>
          <a:p>
            <a:pPr lvl="1"/>
            <a:r>
              <a:rPr lang="en-US" strike="sngStrike" dirty="0"/>
              <a:t>Approx. 30% of students chose to be all remote</a:t>
            </a:r>
          </a:p>
          <a:p>
            <a:r>
              <a:rPr lang="en-US" dirty="0"/>
              <a:t>Capstone shop (JEC 2332) will be open 9am-4pm for hands-on work only when classes resume in-person</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6" name="TextBox 5"/>
          <p:cNvSpPr txBox="1"/>
          <p:nvPr/>
        </p:nvSpPr>
        <p:spPr>
          <a:xfrm>
            <a:off x="3810000" y="5029200"/>
            <a:ext cx="2743200" cy="369332"/>
          </a:xfrm>
          <a:prstGeom prst="rect">
            <a:avLst/>
          </a:prstGeom>
          <a:noFill/>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pPr lvl="1"/>
            <a:r>
              <a:rPr lang="en-US" dirty="0">
                <a:cs typeface="Calibri"/>
              </a:rPr>
              <a:t>RPI Box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technical information</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7508911"/>
              </p:ext>
            </p:extLst>
          </p:nvPr>
        </p:nvGraphicFramePr>
        <p:xfrm>
          <a:off x="381000" y="846138"/>
          <a:ext cx="8382000" cy="423539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12/20/21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F21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12/20/21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links to Ticket Outs</a:t>
                      </a:r>
                    </a:p>
                    <a:p>
                      <a:pPr marL="0" marR="0" algn="l">
                        <a:spcBef>
                          <a:spcPts val="0"/>
                        </a:spcBef>
                        <a:spcAft>
                          <a:spcPts val="0"/>
                        </a:spcAft>
                      </a:pPr>
                      <a:r>
                        <a:rPr lang="en-US" sz="1200" b="0" dirty="0">
                          <a:effectLst/>
                          <a:latin typeface="+mj-lt"/>
                          <a:ea typeface="MS Mincho"/>
                        </a:rPr>
                        <a:t>Removed mention of ‘remote only students’</a:t>
                      </a:r>
                    </a:p>
                    <a:p>
                      <a:pPr marL="0" marR="0" algn="l">
                        <a:spcBef>
                          <a:spcPts val="0"/>
                        </a:spcBef>
                        <a:spcAft>
                          <a:spcPts val="0"/>
                        </a:spcAft>
                      </a:pPr>
                      <a:r>
                        <a:rPr lang="en-US" sz="1200" b="0" dirty="0">
                          <a:effectLst/>
                          <a:latin typeface="+mj-lt"/>
                          <a:ea typeface="MS Mincho"/>
                        </a:rPr>
                        <a:t>Added link to </a:t>
                      </a:r>
                      <a:r>
                        <a:rPr lang="en-US" sz="1200" b="0" dirty="0" err="1">
                          <a:effectLst/>
                          <a:latin typeface="+mj-lt"/>
                          <a:ea typeface="MS Mincho"/>
                        </a:rPr>
                        <a:t>Percipio</a:t>
                      </a:r>
                      <a:r>
                        <a:rPr lang="en-US" sz="1200" b="0" dirty="0">
                          <a:effectLst/>
                          <a:latin typeface="+mj-lt"/>
                          <a:ea typeface="MS Mincho"/>
                        </a:rPr>
                        <a:t> Safety Training instructions p.53</a:t>
                      </a:r>
                    </a:p>
                    <a:p>
                      <a:pPr marL="0" marR="0" algn="l">
                        <a:spcBef>
                          <a:spcPts val="0"/>
                        </a:spcBef>
                        <a:spcAft>
                          <a:spcPts val="0"/>
                        </a:spcAft>
                      </a:pPr>
                      <a:r>
                        <a:rPr lang="en-US" sz="1200" b="0">
                          <a:effectLst/>
                          <a:latin typeface="+mj-lt"/>
                          <a:ea typeface="MS Mincho"/>
                        </a:rPr>
                        <a:t>Cleaned up formatting </a:t>
                      </a:r>
                      <a:r>
                        <a:rPr lang="en-US" sz="1200" b="0" dirty="0">
                          <a:effectLst/>
                          <a:latin typeface="+mj-lt"/>
                          <a:ea typeface="MS Mincho"/>
                        </a:rPr>
                        <a:t>of Playbook link on Agenda slides</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1/3/22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 DeBoer, 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Full read through </a:t>
                      </a:r>
                      <a:r>
                        <a:rPr lang="en-US" sz="1200" b="0">
                          <a:effectLst/>
                          <a:latin typeface="+mj-lt"/>
                          <a:ea typeface="MS Mincho"/>
                        </a:rPr>
                        <a:t>and adjustment </a:t>
                      </a:r>
                      <a:r>
                        <a:rPr lang="en-US" sz="1200" b="0" dirty="0">
                          <a:effectLst/>
                          <a:latin typeface="+mj-lt"/>
                          <a:ea typeface="MS Mincho"/>
                        </a:rPr>
                        <a:t>for virtual and Box </a:t>
                      </a:r>
                      <a:r>
                        <a:rPr lang="en-US" sz="1200" b="0">
                          <a:effectLst/>
                          <a:latin typeface="+mj-lt"/>
                          <a:ea typeface="MS Mincho"/>
                        </a:rPr>
                        <a:t>semester start-up</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21</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Initial Team Meeting</a:t>
            </a:r>
          </a:p>
        </p:txBody>
      </p:sp>
      <p:sp>
        <p:nvSpPr>
          <p:cNvPr id="3" name="Content Placeholder 2"/>
          <p:cNvSpPr>
            <a:spLocks noGrp="1"/>
          </p:cNvSpPr>
          <p:nvPr>
            <p:ph idx="1"/>
          </p:nvPr>
        </p:nvSpPr>
        <p:spPr/>
        <p:txBody>
          <a:bodyPr>
            <a:normAutofit/>
          </a:bodyPr>
          <a:lstStyle/>
          <a:p>
            <a:pPr marL="346075" indent="-346075"/>
            <a:r>
              <a:rPr lang="en-US" dirty="0">
                <a:cs typeface="Calibri"/>
              </a:rPr>
              <a:t>Choose a 30-60 min time for team to meet </a:t>
            </a:r>
            <a:r>
              <a:rPr lang="en-US" b="1" dirty="0">
                <a:cs typeface="Calibri"/>
              </a:rPr>
              <a:t>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dirty="0">
                <a:cs typeface="Calibri"/>
              </a:rPr>
              <a:t>This is only for your first team meeting and may or may not be the same for the remainder of the semester.</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https://forms.gle/w7D5ZYWTtuM9iJ8R8</a:t>
            </a:r>
            <a:r>
              <a:rPr lang="en-US" sz="1800" u="sng" dirty="0"/>
              <a:t> </a:t>
            </a:r>
            <a:endParaRPr lang="en-US" sz="1900" dirty="0">
              <a:solidFill>
                <a:srgbClr val="C00000"/>
              </a:solidFill>
              <a:cs typeface="Calibri"/>
            </a:endParaRPr>
          </a:p>
          <a:p>
            <a:endParaRPr lang="en-US" dirty="0">
              <a:ea typeface="+mn-lt"/>
              <a:cs typeface="+mn-lt"/>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457200" lvl="1" indent="0">
              <a:buNone/>
            </a:pPr>
            <a:endParaRPr lang="en-US" dirty="0">
              <a:cs typeface="Calibri"/>
            </a:endParaRP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1800988"/>
              </p:ext>
            </p:extLst>
          </p:nvPr>
        </p:nvGraphicFramePr>
        <p:xfrm>
          <a:off x="381000" y="846138"/>
          <a:ext cx="8382000" cy="3789691"/>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30</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35</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36</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37</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39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42</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https://forms.gle/fBSq781FFdm1ZsJy7</a:t>
            </a:r>
            <a:endParaRPr lang="en-US" sz="1100" u="sng" dirty="0"/>
          </a:p>
          <a:p>
            <a:pPr lvl="1"/>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p>
          <a:p>
            <a:pPr lvl="1"/>
            <a:r>
              <a:rPr lang="en-US" dirty="0">
                <a:ea typeface="+mn-lt"/>
                <a:cs typeface="+mn-lt"/>
              </a:rPr>
              <a:t>Each student - Create list of questions to ask PE/CE during next class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44</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https://forms.gle/uea8kyegBg67HmNk7</a:t>
            </a:r>
            <a:endParaRPr lang="en-US" sz="1200" dirty="0"/>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ea typeface="+mn-lt"/>
                <a:cs typeface="+mn-lt"/>
              </a:rPr>
              <a:t>Instructions </a:t>
            </a:r>
            <a:r>
              <a:rPr lang="en-US" sz="1200" dirty="0">
                <a:ea typeface="+mn-lt"/>
                <a:cs typeface="+mn-lt"/>
                <a:hlinkClick r:id="rId8"/>
              </a:rPr>
              <a:t>https://designlab.eng.rpi.edu/edn/attachments/download/114354/RMPL%20Safety%20Module%20Completion%20Instructions-Percipio%20.pdf</a:t>
            </a:r>
            <a:r>
              <a:rPr lang="en-US" sz="1200" dirty="0">
                <a:ea typeface="+mn-lt"/>
                <a:cs typeface="+mn-lt"/>
              </a:rPr>
              <a:t> </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a:bodyPr>
          <a:lstStyle/>
          <a:p>
            <a:r>
              <a:rPr lang="en-US" dirty="0">
                <a:ea typeface="+mn-lt"/>
                <a:cs typeface="+mn-lt"/>
              </a:rPr>
              <a:t>Complete Class 4 Ticket Out</a:t>
            </a:r>
          </a:p>
          <a:p>
            <a:pPr lvl="1"/>
            <a:r>
              <a:rPr lang="en-US" sz="1000" u="sng" dirty="0">
                <a:hlinkClick r:id="rId2"/>
              </a:rPr>
              <a:t>https://forms.gle/sXn3zGefqdyHnqg77</a:t>
            </a:r>
            <a:r>
              <a:rPr lang="en-US" sz="1000" u="sng" dirty="0"/>
              <a:t> </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61</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spid="_x0000_s1038" name="Worksheet" r:id="rId3" imgW="6067511" imgH="4614760" progId="Excel.Sheet.12">
                  <p:embed/>
                </p:oleObj>
              </mc:Choice>
              <mc:Fallback>
                <p:oleObj name="Worksheet" r:id="rId3" imgW="6067511" imgH="4614760" progId="Excel.Sheet.1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a:bodyPr>
          <a:lstStyle/>
          <a:p>
            <a:r>
              <a:rPr lang="en-US" dirty="0">
                <a:ea typeface="+mn-lt"/>
                <a:cs typeface="+mn-lt"/>
              </a:rPr>
              <a:t>Complete Class 5 Ticket Out</a:t>
            </a:r>
          </a:p>
          <a:p>
            <a:pPr lvl="1"/>
            <a:r>
              <a:rPr lang="en-US" sz="1000" u="sng" dirty="0">
                <a:hlinkClick r:id="rId2"/>
              </a:rPr>
              <a:t>https://forms.gle/6SBYVKaC9TLRd8R18</a:t>
            </a:r>
            <a:endParaRPr lang="en-US" sz="1000" u="sng" dirty="0"/>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71</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77</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776360"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a:t>
            </a:r>
          </a:p>
          <a:p>
            <a:pPr lvl="1"/>
            <a:r>
              <a:rPr lang="en-US" dirty="0">
                <a:ea typeface="+mn-lt"/>
                <a:cs typeface="+mn-lt"/>
              </a:rPr>
              <a:t>(first person to post) Create a SINGLE thread in the Project Mgt. Forum called “Tasks”</a:t>
            </a:r>
          </a:p>
          <a:p>
            <a:pPr lvl="1"/>
            <a:r>
              <a:rPr lang="en-US" dirty="0">
                <a:ea typeface="+mn-lt"/>
                <a:cs typeface="+mn-lt"/>
              </a:rPr>
              <a:t>(everyone else) Reply to post with your 6 task ideas</a:t>
            </a:r>
          </a:p>
          <a:p>
            <a:r>
              <a:rPr lang="en-US" dirty="0">
                <a:ea typeface="+mn-lt"/>
                <a:cs typeface="+mn-lt"/>
              </a:rPr>
              <a:t>Team brainstorms Background Memo topic list</a:t>
            </a:r>
          </a:p>
          <a:p>
            <a:pPr lvl="1"/>
            <a:r>
              <a:rPr lang="en-US" sz="1100" dirty="0">
                <a:ea typeface="+mn-lt"/>
                <a:cs typeface="+mn-lt"/>
                <a:hlinkClick r:id="rId2"/>
              </a:rPr>
              <a:t>https://designlab.eng.rpi.edu/edn/projects/capstone-support-dev/wiki/Background_Memo</a:t>
            </a:r>
            <a:endParaRPr lang="en-US" sz="1100" dirty="0">
              <a:ea typeface="+mn-lt"/>
              <a:cs typeface="+mn-lt"/>
            </a:endParaRPr>
          </a:p>
          <a:p>
            <a:pPr lvl="1"/>
            <a:r>
              <a:rPr lang="en-US" dirty="0">
                <a:ea typeface="+mn-lt"/>
                <a:cs typeface="+mn-lt"/>
              </a:rPr>
              <a:t>Post to </a:t>
            </a:r>
            <a:r>
              <a:rPr lang="en-US" dirty="0"/>
              <a:t>Background Info forum – “Memo topics”</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10000"/>
          </a:bodyPr>
          <a:lstStyle/>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strike="sngStrike" dirty="0">
                <a:cs typeface="Calibri"/>
              </a:rPr>
              <a:t>Chairs stay on X’s at 6 foot separation</a:t>
            </a:r>
          </a:p>
          <a:p>
            <a:pPr lvl="1"/>
            <a:r>
              <a:rPr lang="en-US" strike="sngStrike"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p:txBody>
      </p:sp>
      <p:sp>
        <p:nvSpPr>
          <p:cNvPr id="4" name="Footer Placeholder 3">
            <a:extLst>
              <a:ext uri="{FF2B5EF4-FFF2-40B4-BE49-F238E27FC236}">
                <a16:creationId xmlns:a16="http://schemas.microsoft.com/office/drawing/2014/main" id="{AB84F041-C521-4E68-BCFC-05BA95A68A72}"/>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5F7ED60E-C7FD-43ED-AEC7-405929D0A3B2}"/>
              </a:ext>
            </a:extLst>
          </p:cNvPr>
          <p:cNvSpPr>
            <a:spLocks noGrp="1"/>
          </p:cNvSpPr>
          <p:nvPr>
            <p:ph type="sldNum" sz="quarter" idx="12"/>
          </p:nvPr>
        </p:nvSpPr>
        <p:spPr/>
        <p:txBody>
          <a:bodyPr/>
          <a:lstStyle/>
          <a:p>
            <a:fld id="{028FE254-016A-4E51-98AE-D4B4E3F12C32}" type="slidenum">
              <a:rPr lang="en-US" smtClean="0"/>
              <a:t>82</a:t>
            </a:fld>
            <a:endParaRPr lang="en-US" dirty="0"/>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Tree>
    <p:extLst>
      <p:ext uri="{BB962C8B-B14F-4D97-AF65-F5344CB8AC3E}">
        <p14:creationId xmlns:p14="http://schemas.microsoft.com/office/powerpoint/2010/main" val="32655919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Out of Class Task was to post 6 personal tasks to EDN, so start with those. Now create at least 4 more each.</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 or placed on Whiteboard</a:t>
            </a:r>
          </a:p>
          <a:p>
            <a:r>
              <a:rPr lang="en-US" dirty="0"/>
              <a:t>Create 1 text box / post-it for each task</a:t>
            </a:r>
          </a:p>
          <a:p>
            <a:r>
              <a:rPr lang="en-US" dirty="0"/>
              <a:t>On PPT, choose a personalized fill color for your entries</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925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Add tasks identified on sticky notes into EDN as Issues and associate them with the appropriate version and assignee (owner)</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Background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https://designlab.eng.rpi.edu/edn/projects/capstone-support-dev/repository/112/raw/Rubrics/Background%20Memo%20Rubric.docx</a:t>
            </a:r>
            <a:endParaRPr lang="en-US" sz="1100" dirty="0">
              <a:solidFill>
                <a:srgbClr val="000000"/>
              </a:solidFill>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3"/>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strike="sngStrike" dirty="0">
                <a:cs typeface="Calibri"/>
              </a:rPr>
              <a:t>Identify who will be presenting in each of the three groups</a:t>
            </a:r>
          </a:p>
          <a:p>
            <a:r>
              <a:rPr lang="en-US" strike="sngStrike"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err="1"/>
              <a:t>Covid</a:t>
            </a:r>
            <a:r>
              <a:rPr lang="en-US" dirty="0"/>
              <a:t> Tip – It’s hard to hear speakers through a mask. Be sure to </a:t>
            </a:r>
            <a:r>
              <a:rPr lang="en-US" dirty="0">
                <a:solidFill>
                  <a:srgbClr val="FF0000"/>
                </a:solidFill>
              </a:rPr>
              <a:t>SPEAK LOUDLY </a:t>
            </a:r>
            <a:r>
              <a:rPr lang="en-US" dirty="0"/>
              <a:t>during presentation.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https://forms.gle/FN4QcaNssDLXSYsp7</a:t>
            </a:r>
            <a:endParaRPr lang="en-US" sz="1000" u="sng" dirty="0"/>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96</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p>
          <a:p>
            <a:pPr lvl="1"/>
            <a:endParaRPr lang="en-US" sz="2800" dirty="0">
              <a:cs typeface="Calibri"/>
            </a:endParaRPr>
          </a:p>
          <a:p>
            <a:r>
              <a:rPr lang="en-US" sz="3100" dirty="0">
                <a:cs typeface="Calibri"/>
              </a:rPr>
              <a:t>Use EDN and Repository (rather than Box) to document all work moving forwards</a:t>
            </a: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8456</Words>
  <Application>Microsoft Office PowerPoint</Application>
  <PresentationFormat>On-screen Show (4:3)</PresentationFormat>
  <Paragraphs>1230</Paragraphs>
  <Slides>97</Slides>
  <Notes>23</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97</vt:i4>
      </vt:variant>
    </vt:vector>
  </HeadingPairs>
  <TitlesOfParts>
    <vt:vector size="105" baseType="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Initial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 / Action Items:</vt:lpstr>
      <vt:lpstr>Class 7 Agenda</vt:lpstr>
      <vt:lpstr>Engineering Design Process</vt:lpstr>
      <vt:lpstr>10 min - Project Planning Q&amp;A</vt:lpstr>
      <vt:lpstr>Defining Meaningful Tasks aka “SMART”</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2022-01-04T16:42:59Z</dcterms:modified>
</cp:coreProperties>
</file>