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70" r:id="rId4"/>
    <p:sldId id="257" r:id="rId5"/>
    <p:sldId id="272" r:id="rId6"/>
    <p:sldId id="269" r:id="rId7"/>
    <p:sldId id="267" r:id="rId8"/>
    <p:sldId id="259" r:id="rId9"/>
    <p:sldId id="273" r:id="rId10"/>
    <p:sldId id="260" r:id="rId11"/>
    <p:sldId id="261" r:id="rId12"/>
    <p:sldId id="274" r:id="rId13"/>
    <p:sldId id="262" r:id="rId14"/>
    <p:sldId id="264" r:id="rId15"/>
    <p:sldId id="266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87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E145-BFBB-488E-8D88-71888FEF5FCA}" type="datetime1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1554"/>
            <a:ext cx="8229600" cy="42446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AF50CA-060F-4001-A625-C80A04B5B3D1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1115"/>
            <a:ext cx="1664892" cy="511504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1115"/>
            <a:ext cx="6019800" cy="511504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DCD4C9-19B5-4E45-B6E0-2CC6D35A5CF1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7"/>
            <a:ext cx="8229600" cy="42285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12/20/2021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8E4069-BE44-44A0-A309-BE3D9BB0CF32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519B3A-2A49-4588-93D2-EED01F013285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955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2078"/>
            <a:ext cx="4040188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55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2078"/>
            <a:ext cx="4041775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C66AEA-2B08-4F03-806D-6D5E66BB99D1}" type="datetime1">
              <a:rPr lang="en-US" smtClean="0"/>
              <a:t>12/20/2021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BF4A77-5C3E-42BF-93A9-AA094B4B4B12}" type="datetime1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D489FA-C27A-4D86-BE23-0452F1490F37}" type="datetime1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531"/>
            <a:ext cx="3008313" cy="100427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3531"/>
            <a:ext cx="5111750" cy="5132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854"/>
            <a:ext cx="3008313" cy="4130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928BE4-1EF3-483C-9140-91B92572463D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E71D6-2199-4579-B4B6-A543F8D7EDF2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ADE6DD-13C1-43DB-8DF7-6D8A5BC88CB4}" type="datetime1">
              <a:rPr lang="en-US" smtClean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Identifier (ex: Status Update #2, Final Presentation): </a:t>
            </a:r>
            <a:r>
              <a:rPr lang="en-US" sz="2400" b="1" dirty="0"/>
              <a:t>11/15/2016</a:t>
            </a:r>
          </a:p>
          <a:p>
            <a:pPr marL="0" indent="0" algn="ctr">
              <a:buNone/>
            </a:pPr>
            <a:r>
              <a:rPr lang="en-US" sz="2400" i="1" dirty="0"/>
              <a:t>Team </a:t>
            </a:r>
            <a:r>
              <a:rPr lang="en-US" sz="2400" i="1" dirty="0" smtClean="0"/>
              <a:t>members (Name, Major </a:t>
            </a:r>
            <a:r>
              <a:rPr lang="en-US" sz="2400" i="1" dirty="0"/>
              <a:t>/ Graduation Date)</a:t>
            </a:r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</a:t>
            </a:r>
            <a:r>
              <a:rPr lang="en-US" sz="1400" dirty="0" smtClean="0"/>
              <a:t>: (name)</a:t>
            </a: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/>
              <a:t>Project Engineer: (name) </a:t>
            </a: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Chief </a:t>
            </a:r>
            <a:r>
              <a:rPr lang="en-US" sz="1400" dirty="0" smtClean="0"/>
              <a:t>Engineer: (name)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Provide details associated with the work needed to reach this milestone.</a:t>
            </a:r>
          </a:p>
          <a:p>
            <a:r>
              <a:rPr lang="en-US" sz="2800" dirty="0">
                <a:latin typeface="Calibri"/>
                <a:cs typeface="Calibri"/>
              </a:rPr>
              <a:t>May be detailed OR team may need to break this down by subsystems</a:t>
            </a:r>
          </a:p>
          <a:p>
            <a:r>
              <a:rPr lang="en-US" sz="2800" dirty="0">
                <a:latin typeface="Calibri"/>
                <a:cs typeface="Calibri"/>
              </a:rPr>
              <a:t>MUST indicate HOW the team will achieve THIS milestone.</a:t>
            </a:r>
          </a:p>
          <a:p>
            <a:r>
              <a:rPr lang="en-US" sz="2800" dirty="0">
                <a:latin typeface="Calibri"/>
                <a:cs typeface="Calibri"/>
              </a:rPr>
              <a:t>It’s not about the team’s organization, subsystems, etc. but about how the team will achieve the project goals on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Circuit Design Complete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88F5-8841-4D07-AFF5-7D68F49C15E2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5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these detail slides as needed for the milestones coming in the next 2-4 weeks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Software Prototype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67E-807C-4DEA-A1ED-9FECE7516085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next slides can now address the technical progress / subsystems / accomplishments.</a:t>
            </a:r>
          </a:p>
          <a:p>
            <a:r>
              <a:rPr lang="en-US" dirty="0"/>
              <a:t>Provide context, i.e. overall system block diagram(s), architecture, etc.</a:t>
            </a:r>
          </a:p>
          <a:p>
            <a:r>
              <a:rPr lang="en-US" dirty="0"/>
              <a:t>Avoid “diary mode”, e.g. we did this, this and this. Focus on results / accomplishments</a:t>
            </a:r>
          </a:p>
          <a:p>
            <a:r>
              <a:rPr lang="en-US" dirty="0"/>
              <a:t>Show rather than tell, i.e. pictures/graphs over 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Design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team does NOT need to repeat this pattern for ALL milestones, just the ones in the next 2-4 weeks</a:t>
            </a:r>
          </a:p>
          <a:p>
            <a:r>
              <a:rPr lang="en-US" dirty="0"/>
              <a:t>For this example – what does this look like? Graphs, charts, diagrams. Provide expected results and actual results &amp; analysis of differences.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Mechanical Testing Done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20F-8E06-4B93-AC65-D44170135908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/>
              <a:t>LIST YOUR ITEMS ON THE SLIDE !!!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840530"/>
            <a:ext cx="8229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Your Project Engineer should review and approve this list </a:t>
            </a:r>
            <a:br>
              <a:rPr lang="en-US" dirty="0"/>
            </a:br>
            <a:r>
              <a:rPr lang="en-US" dirty="0"/>
              <a:t>(actually the </a:t>
            </a:r>
            <a:r>
              <a:rPr lang="en-US" b="1" dirty="0"/>
              <a:t>ENTIRE</a:t>
            </a:r>
            <a:r>
              <a:rPr lang="en-US" dirty="0"/>
              <a:t> slide set) </a:t>
            </a:r>
            <a:br>
              <a:rPr lang="en-US" dirty="0"/>
            </a:br>
            <a:r>
              <a:rPr lang="en-US" b="1" dirty="0"/>
              <a:t>BEFORE</a:t>
            </a:r>
            <a:r>
              <a:rPr lang="en-US" dirty="0"/>
              <a:t> your sponsor sees it! This OFTEN / USUALLY requires an in person discussion.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87786"/>
              </p:ext>
            </p:extLst>
          </p:nvPr>
        </p:nvGraphicFramePr>
        <p:xfrm>
          <a:off x="457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 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085" y="3152284"/>
            <a:ext cx="8566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These are neither questions nor decisions. These are items the team needs to alert everyone to.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Note the use of a table to make this easier to present and to digest.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Be sure your Status indication is clear/obvious.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Consider adding a column for “severity” then sort by that to keep hot items at the top.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2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Teams </a:t>
            </a:r>
            <a:r>
              <a:rPr lang="mr-IN" sz="3200" b="1" dirty="0"/>
              <a:t>–</a:t>
            </a:r>
            <a:r>
              <a:rPr lang="en-US" sz="3200" b="1" dirty="0"/>
              <a:t> Identify your ONE key takeaway from this and put that here on the slide. Like this, in a box, at the bottom of the slide.</a:t>
            </a:r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the guidelines for Creating Strong PowerPoint Presentations found on the Capstone Support wiki</a:t>
            </a:r>
          </a:p>
          <a:p>
            <a:r>
              <a:rPr lang="en-US" dirty="0"/>
              <a:t>Use it as a </a:t>
            </a:r>
            <a:r>
              <a:rPr lang="en-US" b="1" dirty="0"/>
              <a:t>checklist</a:t>
            </a:r>
            <a:r>
              <a:rPr lang="en-US" dirty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2633" y="1897597"/>
            <a:ext cx="8254538" cy="42285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Goals: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Communicate your project status AND provide a technical design review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a Meaningful Project Status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status report / project design review</a:t>
            </a:r>
          </a:p>
          <a:p>
            <a:r>
              <a:rPr lang="en-US" dirty="0"/>
              <a:t>It is NOT an exact ‘recipe’ for all teams / projects! </a:t>
            </a:r>
          </a:p>
          <a:p>
            <a:r>
              <a:rPr lang="en-US" dirty="0"/>
              <a:t>Start with this, then modify as needed!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9810" y="5738965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the Overall </a:t>
            </a:r>
            <a:r>
              <a:rPr lang="en-US" b="1" dirty="0"/>
              <a:t>Progress, </a:t>
            </a:r>
            <a:r>
              <a:rPr lang="en-US" dirty="0"/>
              <a:t>and how that matches or deviates from planned schedule of your Project, to your Project’s: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Status Updates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12/20/2021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and Receive Feedback on the Overall </a:t>
            </a:r>
            <a:r>
              <a:rPr lang="en-US" b="1" dirty="0"/>
              <a:t>Design </a:t>
            </a:r>
            <a:r>
              <a:rPr lang="en-US" dirty="0"/>
              <a:t>to your Project’s: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Design Reviews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6"/>
            <a:ext cx="8229600" cy="440160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Create a Project Management Forum thread with the meeting date. Do ALL collaboration on the slides in that thread. Do NOT use non-EDN resources for that, i.e. no chat, texting, Google, etc.</a:t>
            </a:r>
          </a:p>
          <a:p>
            <a:r>
              <a:rPr lang="en-US" dirty="0"/>
              <a:t>Copy this template to a new file </a:t>
            </a:r>
            <a:r>
              <a:rPr lang="en-US" dirty="0" smtClean="0"/>
              <a:t>name.</a:t>
            </a:r>
            <a:endParaRPr lang="en-US" dirty="0"/>
          </a:p>
          <a:p>
            <a:pPr lvl="1"/>
            <a:r>
              <a:rPr lang="en-US" dirty="0"/>
              <a:t>Name the files using a “YYYY-MM-DD-Status Report.pptx”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Do NOT add a file version numbers – the repo already handles that!</a:t>
            </a:r>
          </a:p>
          <a:p>
            <a:r>
              <a:rPr lang="en-US" dirty="0"/>
              <a:t>Replace the instructions with your content</a:t>
            </a:r>
          </a:p>
          <a:p>
            <a:r>
              <a:rPr lang="en-US" dirty="0"/>
              <a:t>Review the instructions on EDN at: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(contents 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</a:t>
            </a:r>
            <a:r>
              <a:rPr lang="en-US" dirty="0"/>
              <a:t>at least </a:t>
            </a:r>
            <a:r>
              <a:rPr lang="en-US" b="1" dirty="0"/>
              <a:t>2-3 days)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24 hours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12/20/2021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Update from Sponsor</a:t>
            </a:r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/>
              <a:t>Project Status </a:t>
            </a:r>
          </a:p>
          <a:p>
            <a:pPr lvl="1"/>
            <a:r>
              <a:rPr lang="en-US" dirty="0"/>
              <a:t>A summary of results to date – based on your Statement of Work/Schedule</a:t>
            </a:r>
          </a:p>
          <a:p>
            <a:pPr lvl="1"/>
            <a:r>
              <a:rPr lang="en-US" dirty="0"/>
              <a:t>Updates per Subsystem / Major Work Areas</a:t>
            </a:r>
          </a:p>
          <a:p>
            <a:r>
              <a:rPr lang="en-US" dirty="0"/>
              <a:t>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Conference Call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6791" y="5976689"/>
            <a:ext cx="557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Your FIRST Slide Deck Will Be a Simplified Version of This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433989"/>
              </p:ext>
            </p:extLst>
          </p:nvPr>
        </p:nvGraphicFramePr>
        <p:xfrm>
          <a:off x="457200" y="1897063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is in ‘good shape’ and there are no apparent obstacles to completion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12/20/2021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0485" y="5362617"/>
            <a:ext cx="7143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Example of a Project “Dashboard” – There are MANY Styles</a:t>
            </a:r>
          </a:p>
          <a:p>
            <a:pPr algn="ctr"/>
            <a:r>
              <a:rPr lang="en-US" dirty="0"/>
              <a:t>‘Deliverables’ can be the milestones listed in your Statement of Work or key tasks identified on project plan (via Issues)</a:t>
            </a:r>
          </a:p>
        </p:txBody>
      </p:sp>
      <p:sp>
        <p:nvSpPr>
          <p:cNvPr id="4" name="Line Callout 1 3"/>
          <p:cNvSpPr/>
          <p:nvPr/>
        </p:nvSpPr>
        <p:spPr>
          <a:xfrm>
            <a:off x="3348477" y="3326924"/>
            <a:ext cx="2243580" cy="1278779"/>
          </a:xfrm>
          <a:prstGeom prst="borderCallout1">
            <a:avLst>
              <a:gd name="adj1" fmla="val 49266"/>
              <a:gd name="adj2" fmla="val -4972"/>
              <a:gd name="adj3" fmla="val -5402"/>
              <a:gd name="adj4" fmla="val -106074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Legend</a:t>
            </a:r>
          </a:p>
          <a:p>
            <a:pPr algn="ctr"/>
            <a:r>
              <a:rPr lang="en-US" dirty="0"/>
              <a:t>Green = Good</a:t>
            </a:r>
          </a:p>
          <a:p>
            <a:pPr algn="ctr"/>
            <a:r>
              <a:rPr lang="en-US" dirty="0"/>
              <a:t>Yellow = At Risk</a:t>
            </a:r>
          </a:p>
          <a:p>
            <a:pPr algn="ctr"/>
            <a:r>
              <a:rPr lang="en-US" dirty="0"/>
              <a:t>Red = In Trouble</a:t>
            </a:r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slides should address the problems seen in the Project Status slide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of Late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194</TotalTime>
  <Words>1097</Words>
  <Application>Microsoft Office PowerPoint</Application>
  <PresentationFormat>On-screen Show (4:3)</PresentationFormat>
  <Paragraphs>171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Mangal</vt:lpstr>
      <vt:lpstr>ＭＳ 明朝</vt:lpstr>
      <vt:lpstr>Times New Roman</vt:lpstr>
      <vt:lpstr>Office Theme</vt:lpstr>
      <vt:lpstr>Project Name</vt:lpstr>
      <vt:lpstr>Creating a Meaningful Project Status Update</vt:lpstr>
      <vt:lpstr>This File Is:</vt:lpstr>
      <vt:lpstr>Goal for Project Status Updates</vt:lpstr>
      <vt:lpstr>Goal for Project Design Reviews</vt:lpstr>
      <vt:lpstr>The Steps - Read All These Slides First! </vt:lpstr>
      <vt:lpstr>Typical Conference Call Agenda</vt:lpstr>
      <vt:lpstr>Project Status</vt:lpstr>
      <vt:lpstr>Explanations of Late Items</vt:lpstr>
      <vt:lpstr>Circuit Design Complete </vt:lpstr>
      <vt:lpstr>Software Prototype Demo</vt:lpstr>
      <vt:lpstr>Project Design Review</vt:lpstr>
      <vt:lpstr>Mechanical Testing Done </vt:lpstr>
      <vt:lpstr>Answers / Decisions Needed</vt:lpstr>
      <vt:lpstr>Current Challenges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Identifier (e.g. Final Presentation): 11/15/2016</dc:title>
  <dc:creator>anderm8</dc:creator>
  <cp:lastModifiedBy>Aren Paster</cp:lastModifiedBy>
  <cp:revision>32</cp:revision>
  <dcterms:created xsi:type="dcterms:W3CDTF">2018-08-03T15:44:17Z</dcterms:created>
  <dcterms:modified xsi:type="dcterms:W3CDTF">2021-12-20T16:37:36Z</dcterms:modified>
</cp:coreProperties>
</file>