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59" r:id="rId9"/>
    <p:sldId id="273" r:id="rId10"/>
    <p:sldId id="260" r:id="rId11"/>
    <p:sldId id="261" r:id="rId12"/>
    <p:sldId id="274" r:id="rId13"/>
    <p:sldId id="262" r:id="rId14"/>
    <p:sldId id="264" r:id="rId15"/>
    <p:sldId id="266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87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12/20/2021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Project Name (change on Slide Masters)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(ex: Status Update #2, Final Presentation): </a:t>
            </a:r>
            <a:r>
              <a:rPr lang="en-US" sz="2400" b="1" dirty="0"/>
              <a:t>11/15/2016</a:t>
            </a:r>
          </a:p>
          <a:p>
            <a:pPr marL="0" indent="0" algn="ctr">
              <a:buNone/>
            </a:pPr>
            <a:r>
              <a:rPr lang="en-US" sz="2400" i="1" dirty="0"/>
              <a:t>Team </a:t>
            </a:r>
            <a:r>
              <a:rPr lang="en-US" sz="2400" i="1" dirty="0" smtClean="0"/>
              <a:t>members (Name, Major </a:t>
            </a:r>
            <a:r>
              <a:rPr lang="en-US" sz="2400" i="1" dirty="0"/>
              <a:t>/ Graduation Date)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</a:t>
            </a:r>
            <a:r>
              <a:rPr lang="en-US" sz="1400" dirty="0" smtClean="0"/>
              <a:t>: (name)</a:t>
            </a: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/>
              <a:t>Project Engineer: (name) </a:t>
            </a: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Chief </a:t>
            </a:r>
            <a:r>
              <a:rPr lang="en-US" sz="1400" dirty="0" smtClean="0"/>
              <a:t>Engineer: (name)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these detail slides as needed for the milestones coming in the next 2-4 weeks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 overall system block diagram(s), architecture, etc.</a:t>
            </a:r>
          </a:p>
          <a:p>
            <a:r>
              <a:rPr lang="en-US" dirty="0"/>
              <a:t>Avoid “diary mode”, e.g. we did this, this and this. Focus on results / accomplishments</a:t>
            </a:r>
          </a:p>
          <a:p>
            <a:r>
              <a:rPr lang="en-US" dirty="0"/>
              <a:t>Show rather than tell, i.e. pictures/graphs over words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Design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team does NOT need to repeat this pattern for ALL milestones, just the ones in the next 2-4 weeks</a:t>
            </a:r>
          </a:p>
          <a:p>
            <a:r>
              <a:rPr lang="en-US" dirty="0"/>
              <a:t>For this example – what does this look like? Graphs, charts, diagrams. Provide expected results and actual results &amp; analysis of differences.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br>
              <a:rPr lang="en-US" dirty="0"/>
            </a:br>
            <a:r>
              <a:rPr lang="en-US" dirty="0"/>
              <a:t>(actually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br>
              <a:rPr lang="en-US" dirty="0"/>
            </a:br>
            <a:r>
              <a:rPr lang="en-US" b="1" dirty="0"/>
              <a:t>BEFORE</a:t>
            </a:r>
            <a:r>
              <a:rPr lang="en-US" dirty="0"/>
              <a:t> your sponsor sees it! This OFTEN / USUALLY requires an in 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a Meaningful Project Status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status report / project design review</a:t>
            </a:r>
          </a:p>
          <a:p>
            <a:r>
              <a:rPr lang="en-US" dirty="0"/>
              <a:t>It is NOT an exact ‘recipe’ for all teams / projects! </a:t>
            </a:r>
          </a:p>
          <a:p>
            <a:r>
              <a:rPr lang="en-US" dirty="0"/>
              <a:t>Start with this, then modify as needed!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the Overall </a:t>
            </a:r>
            <a:r>
              <a:rPr lang="en-US" b="1" dirty="0"/>
              <a:t>Progress, </a:t>
            </a:r>
            <a:r>
              <a:rPr lang="en-US" dirty="0"/>
              <a:t>and how that matches or deviates from planned schedule of your Project, 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Status Updates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Effectively and Rapidly Communicate and Receive Feedback on the Overall </a:t>
            </a:r>
            <a:r>
              <a:rPr lang="en-US" b="1" dirty="0"/>
              <a:t>Design </a:t>
            </a:r>
            <a:r>
              <a:rPr lang="en-US" dirty="0"/>
              <a:t>to your Project’s: </a:t>
            </a:r>
          </a:p>
          <a:p>
            <a:pPr marL="628650" indent="-571500"/>
            <a:r>
              <a:rPr lang="en-US" dirty="0"/>
              <a:t>Sponsor</a:t>
            </a:r>
          </a:p>
          <a:p>
            <a:pPr marL="628650" indent="-571500"/>
            <a:r>
              <a:rPr lang="en-US" dirty="0"/>
              <a:t>Chief Engineer</a:t>
            </a:r>
          </a:p>
          <a:p>
            <a:pPr marL="628650" indent="-571500"/>
            <a:r>
              <a:rPr lang="en-US" dirty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for Project Design Reviews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6"/>
            <a:ext cx="8229600" cy="440160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 no chat, texting, Google, etc.</a:t>
            </a:r>
          </a:p>
          <a:p>
            <a:r>
              <a:rPr lang="en-US" dirty="0"/>
              <a:t>Copy this template to a new file </a:t>
            </a:r>
            <a:r>
              <a:rPr lang="en-US" dirty="0" smtClean="0"/>
              <a:t>name.</a:t>
            </a:r>
            <a:endParaRPr lang="en-US" dirty="0"/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</a:t>
            </a:r>
            <a:r>
              <a:rPr lang="en-US" dirty="0"/>
              <a:t>at least </a:t>
            </a:r>
            <a:r>
              <a:rPr lang="en-US" b="1" dirty="0"/>
              <a:t>2-3 days)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24 hours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12/20/2021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Project Status </a:t>
            </a:r>
          </a:p>
          <a:p>
            <a:pPr lvl="1"/>
            <a:r>
              <a:rPr lang="en-US" dirty="0"/>
              <a:t>A summary of results to date – based on your Statement of Work/Schedule</a:t>
            </a:r>
          </a:p>
          <a:p>
            <a:pPr lvl="1"/>
            <a:r>
              <a:rPr lang="en-US" dirty="0"/>
              <a:t>Updates per Subsystem / Major Work Areas</a:t>
            </a:r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Conference Call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433989"/>
              </p:ext>
            </p:extLst>
          </p:nvPr>
        </p:nvGraphicFramePr>
        <p:xfrm>
          <a:off x="457200" y="1897063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12/20/2021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00485" y="5362617"/>
            <a:ext cx="7143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Example of a Project “Dashboard” – There are MANY Styles</a:t>
            </a:r>
          </a:p>
          <a:p>
            <a:pPr algn="ctr"/>
            <a:r>
              <a:rPr lang="en-US" dirty="0"/>
              <a:t>‘Deliverables’ can be the milestones listed in your Statement of Work or key tasks identified on project plan (via Issues)</a:t>
            </a:r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Legend</a:t>
            </a:r>
          </a:p>
          <a:p>
            <a:pPr algn="ctr"/>
            <a:r>
              <a:rPr lang="en-US" dirty="0"/>
              <a:t>Green = Good</a:t>
            </a:r>
          </a:p>
          <a:p>
            <a:pPr algn="ctr"/>
            <a:r>
              <a:rPr lang="en-US" dirty="0"/>
              <a:t>Yellow = At Risk</a:t>
            </a:r>
          </a:p>
          <a:p>
            <a:pPr algn="ctr"/>
            <a:r>
              <a:rPr lang="en-US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should address the problems seen in the Project Status slide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Late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194</TotalTime>
  <Words>1097</Words>
  <Application>Microsoft Office PowerPoint</Application>
  <PresentationFormat>On-screen Show (4:3)</PresentationFormat>
  <Paragraphs>171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Status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Aren Paster</cp:lastModifiedBy>
  <cp:revision>32</cp:revision>
  <dcterms:created xsi:type="dcterms:W3CDTF">2018-08-03T15:44:17Z</dcterms:created>
  <dcterms:modified xsi:type="dcterms:W3CDTF">2021-12-20T16:37:36Z</dcterms:modified>
</cp:coreProperties>
</file>