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43891200" cy="32918400"/>
  <p:notesSz cx="6858000" cy="9226550"/>
  <p:defaultTextStyle>
    <a:defPPr>
      <a:defRPr lang="en-US"/>
    </a:defPPr>
    <a:lvl1pPr marL="0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3859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771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157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5432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6928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314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7005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0864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9687B5-761A-4E5C-A36F-8BFFEB371F61}" v="1005" dt="2020-09-22T20:45:54.885"/>
    <p1510:client id="{BDCB6E8F-1B5B-421E-9771-3D5B3E3B6904}" v="6" dt="2020-09-28T15:50:32.109"/>
    <p1510:client id="{DFB7171E-5B4F-4528-9D39-2B470DC7D884}" v="8" dt="2020-10-02T17:22:58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" d="100"/>
          <a:sy n="13" d="100"/>
        </p:scale>
        <p:origin x="1452" y="96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n Paster" userId="XyOhTgzVeBNTBSiVrIViZFmOBAH5ra6Nnls64ZZnnQ4=" providerId="None" clId="Web-{BDCB6E8F-1B5B-421E-9771-3D5B3E3B6904}"/>
    <pc:docChg chg="modSld">
      <pc:chgData name="Aren Paster" userId="XyOhTgzVeBNTBSiVrIViZFmOBAH5ra6Nnls64ZZnnQ4=" providerId="None" clId="Web-{BDCB6E8F-1B5B-421E-9771-3D5B3E3B6904}" dt="2020-09-28T15:50:32.109" v="5" actId="20577"/>
      <pc:docMkLst>
        <pc:docMk/>
      </pc:docMkLst>
      <pc:sldChg chg="modSp">
        <pc:chgData name="Aren Paster" userId="XyOhTgzVeBNTBSiVrIViZFmOBAH5ra6Nnls64ZZnnQ4=" providerId="None" clId="Web-{BDCB6E8F-1B5B-421E-9771-3D5B3E3B6904}" dt="2020-09-28T15:50:32.109" v="4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BDCB6E8F-1B5B-421E-9771-3D5B3E3B6904}" dt="2020-09-28T15:50:32.109" v="4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819687B5-761A-4E5C-A36F-8BFFEB371F61}"/>
    <pc:docChg chg="modSld">
      <pc:chgData name="Aren Paster" userId="XyOhTgzVeBNTBSiVrIViZFmOBAH5ra6Nnls64ZZnnQ4=" providerId="None" clId="Web-{819687B5-761A-4E5C-A36F-8BFFEB371F61}" dt="2020-09-22T20:45:54.885" v="998" actId="20577"/>
      <pc:docMkLst>
        <pc:docMk/>
      </pc:docMkLst>
      <pc:sldChg chg="modSp">
        <pc:chgData name="Aren Paster" userId="XyOhTgzVeBNTBSiVrIViZFmOBAH5ra6Nnls64ZZnnQ4=" providerId="None" clId="Web-{819687B5-761A-4E5C-A36F-8BFFEB371F61}" dt="2020-09-22T20:38:30.666" v="639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819687B5-761A-4E5C-A36F-8BFFEB371F61}" dt="2020-09-22T20:38:30.666" v="639" actId="20577"/>
          <ac:spMkLst>
            <pc:docMk/>
            <pc:sldMk cId="3222008936" sldId="257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8.229" v="942" actId="20577"/>
        <pc:sldMkLst>
          <pc:docMk/>
          <pc:sldMk cId="4234285145" sldId="258"/>
        </pc:sldMkLst>
        <pc:spChg chg="mod">
          <ac:chgData name="Aren Paster" userId="XyOhTgzVeBNTBSiVrIViZFmOBAH5ra6Nnls64ZZnnQ4=" providerId="None" clId="Web-{819687B5-761A-4E5C-A36F-8BFFEB371F61}" dt="2020-09-22T18:26:36.456" v="149" actId="20577"/>
          <ac:spMkLst>
            <pc:docMk/>
            <pc:sldMk cId="4234285145" sldId="258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8.229" v="942" actId="20577"/>
          <ac:spMkLst>
            <pc:docMk/>
            <pc:sldMk cId="4234285145" sldId="258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11.697" v="945" actId="20577"/>
        <pc:sldMkLst>
          <pc:docMk/>
          <pc:sldMk cId="4171655173" sldId="259"/>
        </pc:sldMkLst>
        <pc:spChg chg="mod">
          <ac:chgData name="Aren Paster" userId="XyOhTgzVeBNTBSiVrIViZFmOBAH5ra6Nnls64ZZnnQ4=" providerId="None" clId="Web-{819687B5-761A-4E5C-A36F-8BFFEB371F61}" dt="2020-09-22T18:26:39.362" v="152" actId="20577"/>
          <ac:spMkLst>
            <pc:docMk/>
            <pc:sldMk cId="4171655173" sldId="259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11.697" v="945" actId="20577"/>
          <ac:spMkLst>
            <pc:docMk/>
            <pc:sldMk cId="4171655173" sldId="259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4:58.088" v="934" actId="20577"/>
        <pc:sldMkLst>
          <pc:docMk/>
          <pc:sldMk cId="2356084373" sldId="260"/>
        </pc:sldMkLst>
        <pc:spChg chg="mod">
          <ac:chgData name="Aren Paster" userId="XyOhTgzVeBNTBSiVrIViZFmOBAH5ra6Nnls64ZZnnQ4=" providerId="None" clId="Web-{819687B5-761A-4E5C-A36F-8BFFEB371F61}" dt="2020-09-22T18:27:11.566" v="165" actId="20577"/>
          <ac:spMkLst>
            <pc:docMk/>
            <pc:sldMk cId="2356084373" sldId="260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4:58.088" v="934" actId="20577"/>
          <ac:spMkLst>
            <pc:docMk/>
            <pc:sldMk cId="2356084373" sldId="260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3.479" v="939" actId="20577"/>
        <pc:sldMkLst>
          <pc:docMk/>
          <pc:sldMk cId="3821116127" sldId="261"/>
        </pc:sldMkLst>
        <pc:spChg chg="mod">
          <ac:chgData name="Aren Paster" userId="XyOhTgzVeBNTBSiVrIViZFmOBAH5ra6Nnls64ZZnnQ4=" providerId="None" clId="Web-{819687B5-761A-4E5C-A36F-8BFFEB371F61}" dt="2020-09-22T18:27:15.832" v="168" actId="20577"/>
          <ac:spMkLst>
            <pc:docMk/>
            <pc:sldMk cId="3821116127" sldId="261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3.479" v="939" actId="20577"/>
          <ac:spMkLst>
            <pc:docMk/>
            <pc:sldMk cId="3821116127" sldId="261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54.760" v="996" actId="20577"/>
        <pc:sldMkLst>
          <pc:docMk/>
          <pc:sldMk cId="2176639548" sldId="262"/>
        </pc:sldMkLst>
        <pc:spChg chg="mod">
          <ac:chgData name="Aren Paster" userId="XyOhTgzVeBNTBSiVrIViZFmOBAH5ra6Nnls64ZZnnQ4=" providerId="None" clId="Web-{819687B5-761A-4E5C-A36F-8BFFEB371F61}" dt="2020-09-22T18:27:22.254" v="171" actId="20577"/>
          <ac:spMkLst>
            <pc:docMk/>
            <pc:sldMk cId="2176639548" sldId="262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54.760" v="996" actId="20577"/>
          <ac:spMkLst>
            <pc:docMk/>
            <pc:sldMk cId="2176639548" sldId="262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DFB7171E-5B4F-4528-9D39-2B470DC7D884}"/>
    <pc:docChg chg="modSld">
      <pc:chgData name="Aren Paster" userId="XyOhTgzVeBNTBSiVrIViZFmOBAH5ra6Nnls64ZZnnQ4=" providerId="None" clId="Web-{DFB7171E-5B4F-4528-9D39-2B470DC7D884}" dt="2020-10-02T17:22:58.913" v="7" actId="20577"/>
      <pc:docMkLst>
        <pc:docMk/>
      </pc:docMkLst>
      <pc:sldChg chg="modSp">
        <pc:chgData name="Aren Paster" userId="XyOhTgzVeBNTBSiVrIViZFmOBAH5ra6Nnls64ZZnnQ4=" providerId="None" clId="Web-{DFB7171E-5B4F-4528-9D39-2B470DC7D884}" dt="2020-10-02T17:22:58.835" v="5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DFB7171E-5B4F-4528-9D39-2B470DC7D884}" dt="2020-10-02T17:22:58.835" v="5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2F64-AD6F-4ED6-90C6-23979285BFB4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rpi.edu/projects" TargetMode="External"/><Relationship Id="rId2" Type="http://schemas.openxmlformats.org/officeDocument/2006/relationships/hyperlink" Target="https://designlab.eng.rpi.edu/edn/projects/capstone-support-dev/wiki/Preliminary_Design_Review_and_Poste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ignLab_logo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60899" y="1524000"/>
            <a:ext cx="5701901" cy="18288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914400" y="3962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476651" y="603410"/>
            <a:ext cx="8812349" cy="2215992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13900" dirty="0"/>
              <a:t>Project Title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420600" y="2895600"/>
            <a:ext cx="18993603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Semester Year Team: Student1 (Major1), Student2 (Major2), …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83388" y="1524007"/>
            <a:ext cx="6217214" cy="1415774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dirty="0"/>
              <a:t>Sponsor Logo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2" y="4495800"/>
            <a:ext cx="40005000" cy="26253321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pPr marL="614266" indent="-614266">
              <a:buFont typeface="Arial" pitchFamily="34" charset="0"/>
              <a:buChar char="•"/>
            </a:pPr>
            <a:r>
              <a:rPr lang="en-US" dirty="0"/>
              <a:t>Organize the information in this space in any way you choose provided you cover the required contents</a:t>
            </a:r>
          </a:p>
          <a:p>
            <a:pPr marL="614266" indent="-614266">
              <a:buFont typeface="Arial" pitchFamily="34" charset="0"/>
              <a:buChar char="•"/>
            </a:pPr>
            <a:endParaRPr lang="en-US" dirty="0"/>
          </a:p>
          <a:p>
            <a:pPr marL="614266" indent="-614266">
              <a:buFont typeface="Arial" pitchFamily="34" charset="0"/>
              <a:buChar char="•"/>
            </a:pPr>
            <a:r>
              <a:rPr lang="en-US" dirty="0"/>
              <a:t>Required Contents (suggest you use the words in bold as headings)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Purpose</a:t>
            </a:r>
            <a:r>
              <a:rPr lang="en-US" dirty="0"/>
              <a:t>  (ultimate project goals &amp; sponsor benefits)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Past Work and/or Project History </a:t>
            </a:r>
            <a:r>
              <a:rPr lang="en-US" dirty="0"/>
              <a:t>(as appropriate)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Semester Objectives/Requirements  </a:t>
            </a:r>
            <a:r>
              <a:rPr lang="en-US" dirty="0"/>
              <a:t>(specific desired results this semester, include a (system) diagram indicating what you are designing) 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Technical Approach, Results and Accomplishments to Date </a:t>
            </a:r>
            <a:r>
              <a:rPr lang="en-US" dirty="0"/>
              <a:t>(analysis, design, resulting artifacts, evaluations and test results, tentative conclusions, etc)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Next Steps and Plan </a:t>
            </a:r>
            <a:r>
              <a:rPr lang="en-US" dirty="0"/>
              <a:t>(How you plan to succeed, what are your scheduled next steps)</a:t>
            </a:r>
          </a:p>
          <a:p>
            <a:pPr marL="614266" indent="-614266"/>
            <a:endParaRPr lang="en-US" dirty="0"/>
          </a:p>
          <a:p>
            <a:pPr marL="614266" indent="-614266">
              <a:buFont typeface="Arial" pitchFamily="34" charset="0"/>
              <a:buChar char="•"/>
            </a:pPr>
            <a:r>
              <a:rPr lang="en-US" dirty="0"/>
              <a:t>Above descriptions are for </a:t>
            </a:r>
            <a:r>
              <a:rPr lang="en-US" b="1" dirty="0"/>
              <a:t>MIDTERM</a:t>
            </a:r>
            <a:r>
              <a:rPr lang="en-US" dirty="0"/>
              <a:t> poster content.  </a:t>
            </a:r>
            <a:r>
              <a:rPr lang="en-US" b="1" dirty="0"/>
              <a:t>FINAL</a:t>
            </a:r>
            <a:r>
              <a:rPr lang="en-US" dirty="0"/>
              <a:t> poster should be update of what team actually achieved during semester, and future direction of project.</a:t>
            </a:r>
          </a:p>
          <a:p>
            <a:pPr marL="614266" indent="-614266">
              <a:buFont typeface="Arial" pitchFamily="34" charset="0"/>
              <a:buChar char="•"/>
            </a:pPr>
            <a:endParaRPr lang="en-US" dirty="0"/>
          </a:p>
          <a:p>
            <a:pPr marL="614266" indent="-614266">
              <a:buFont typeface="Arial" pitchFamily="34" charset="0"/>
              <a:buChar char="•"/>
            </a:pPr>
            <a:r>
              <a:rPr lang="en-US" u="sng" dirty="0"/>
              <a:t>Use a plain background.  No background picture please.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sz="6600" u="sng" dirty="0"/>
              <a:t>Font of bulleted text should be 66 </a:t>
            </a:r>
            <a:r>
              <a:rPr lang="en-US" sz="6600" u="sng" dirty="0" err="1"/>
              <a:t>pt</a:t>
            </a:r>
            <a:r>
              <a:rPr lang="en-US" sz="6600" u="sng" dirty="0"/>
              <a:t> or larger, </a:t>
            </a:r>
            <a:r>
              <a:rPr lang="en-US" sz="4800" u="sng" dirty="0"/>
              <a:t>annotations and axis labels 48 </a:t>
            </a:r>
            <a:r>
              <a:rPr lang="en-US" sz="4800" u="sng" dirty="0" err="1"/>
              <a:t>pt</a:t>
            </a:r>
            <a:r>
              <a:rPr lang="en-US" sz="4800" u="sng" dirty="0"/>
              <a:t> or larger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u="sng" dirty="0"/>
              <a:t>No confidential information.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u="sng" dirty="0"/>
              <a:t>For RPI sponsored projects, use this logo -&gt;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31013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20149" y="31394400"/>
            <a:ext cx="31035361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Sponsor Mentor(s): Name1, Name2, …  ; Project Engineer: Name (Dept</a:t>
            </a:r>
            <a:r>
              <a:rPr lang="en-US" sz="5800"/>
              <a:t>.); Chief </a:t>
            </a:r>
            <a:r>
              <a:rPr lang="en-US" sz="5800" dirty="0"/>
              <a:t>Engineer: Name (Dept.)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8947" y="28113400"/>
            <a:ext cx="2670053" cy="267005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9600" dirty="0"/>
              <a:t>Previous slide was a TEMPLATE for the poster.</a:t>
            </a:r>
            <a:br>
              <a:rPr lang="en-US" sz="9600" dirty="0"/>
            </a:br>
            <a:r>
              <a:rPr lang="en-US" sz="9600" dirty="0"/>
              <a:t>This slide contains INSTRUCTIONS for the poster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438912" tIns="219456" rIns="438912" bIns="219456" rtlCol="0" anchor="t">
            <a:normAutofit fontScale="92500" lnSpcReduction="10000"/>
          </a:bodyPr>
          <a:lstStyle/>
          <a:p>
            <a:r>
              <a:rPr lang="en-US" sz="8000" dirty="0"/>
              <a:t>Detailed notes are (of course) on EDN</a:t>
            </a:r>
          </a:p>
          <a:p>
            <a:pPr lvl="1"/>
            <a:r>
              <a:rPr lang="en-US" sz="8000" dirty="0">
                <a:hlinkClick r:id="rId2"/>
              </a:rPr>
              <a:t>https://designlab.eng.rpi.edu/edn/projects/capstone-support-dev/wiki/Preliminary_Design_Review_and_Poster/</a:t>
            </a:r>
            <a:r>
              <a:rPr lang="en-US" sz="8000" dirty="0"/>
              <a:t> </a:t>
            </a:r>
            <a:endParaRPr lang="en-US" sz="8000" dirty="0">
              <a:cs typeface="Calibri"/>
            </a:endParaRPr>
          </a:p>
          <a:p>
            <a:r>
              <a:rPr lang="en-US" sz="8000" dirty="0"/>
              <a:t>DO NOT use glossy paper. It is twice the cost and glare from classroom lights make it hard to read.</a:t>
            </a:r>
          </a:p>
          <a:p>
            <a:r>
              <a:rPr lang="en-US" sz="8000" dirty="0"/>
              <a:t>Printed full size this will be 3ft x 4ft – Help Desk has printing instructions (sadly not posted on-line)</a:t>
            </a:r>
            <a:endParaRPr lang="en-US" sz="8000" dirty="0">
              <a:cs typeface="Calibri"/>
            </a:endParaRPr>
          </a:p>
          <a:p>
            <a:r>
              <a:rPr lang="en-US" sz="8000" dirty="0"/>
              <a:t>Your Project Engineer’s department is probably “CORE”</a:t>
            </a:r>
          </a:p>
          <a:p>
            <a:r>
              <a:rPr lang="en-US" sz="8000" dirty="0"/>
              <a:t>DO NOT put your Gantt chart on the poster. Don’t print it, mention it, show it. It is too small and detailed for the 25 min schedule.</a:t>
            </a:r>
          </a:p>
          <a:p>
            <a:r>
              <a:rPr lang="en-US" sz="8000" dirty="0"/>
              <a:t>Abbreviations of Majors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Mechanical – MECL			Electrical - ELEC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Computer Systems – CSYS		Computer Science - CSCI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Materials – MATL				Industrial - MGTE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000" dirty="0"/>
              <a:t>Aeronautical – AERO			Biomedical - BMED</a:t>
            </a:r>
          </a:p>
          <a:p>
            <a:r>
              <a:rPr lang="en-US" sz="8000" dirty="0"/>
              <a:t>USE this poster as an aid during presentation. Point to pictures, highlight data and graphs. If you draw a blank, just talk about the next section to get back on track.</a:t>
            </a:r>
          </a:p>
          <a:p>
            <a:r>
              <a:rPr lang="en-US" sz="8000" dirty="0">
                <a:cs typeface="Calibri"/>
              </a:rPr>
              <a:t>Some examples of past FINAL posters are hanging in classroom &amp; online for reference. </a:t>
            </a:r>
            <a:r>
              <a:rPr lang="en-US" sz="8000" dirty="0">
                <a:ea typeface="+mn-lt"/>
                <a:cs typeface="+mn-lt"/>
                <a:hlinkClick r:id="rId3"/>
              </a:rPr>
              <a:t>https://designlab.rpi.edu/projects</a:t>
            </a:r>
            <a:r>
              <a:rPr lang="en-US" sz="8000" dirty="0">
                <a:ea typeface="+mn-lt"/>
                <a:cs typeface="+mn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2200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 defTabSz="2194560" rtl="0">
              <a:spcBef>
                <a:spcPct val="0"/>
              </a:spcBef>
            </a:pPr>
            <a:r>
              <a:rPr lang="en-US" sz="9600" b="1" dirty="0"/>
              <a:t>Purpose</a:t>
            </a:r>
            <a:r>
              <a:rPr lang="en-US" sz="9600" dirty="0"/>
              <a:t>  (ultimate project goals &amp; sponsor benefits)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438912" tIns="219456" rIns="438912" bIns="219456" rtlCol="0" anchor="t">
            <a:normAutofit/>
          </a:bodyPr>
          <a:lstStyle/>
          <a:p>
            <a:r>
              <a:rPr lang="en-US" sz="9600" dirty="0">
                <a:ea typeface="+mn-lt"/>
                <a:cs typeface="+mn-lt"/>
              </a:rPr>
              <a:t>[bulleted list of short sentences/phrases pulled from existing Statement of </a:t>
            </a:r>
            <a:r>
              <a:rPr lang="en-US" sz="9600">
                <a:ea typeface="+mn-lt"/>
                <a:cs typeface="+mn-lt"/>
              </a:rPr>
              <a:t>Work - Introduction &amp; Semester Objectives sec. 1&amp;2]</a:t>
            </a:r>
          </a:p>
          <a:p>
            <a:endParaRPr lang="en-US" sz="9600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4285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 defTabSz="2194560" rtl="0">
              <a:spcBef>
                <a:spcPct val="0"/>
              </a:spcBef>
            </a:pPr>
            <a:r>
              <a:rPr lang="en-US" sz="9600" b="1" dirty="0"/>
              <a:t>Past Work and/or Project History </a:t>
            </a:r>
            <a:r>
              <a:rPr lang="en-US" sz="9600" dirty="0"/>
              <a:t>(as appropriate)</a:t>
            </a:r>
            <a:endParaRPr lang="en-US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438912" tIns="219456" rIns="438912" bIns="219456" rtlCol="0" anchor="t">
            <a:normAutofit/>
          </a:bodyPr>
          <a:lstStyle/>
          <a:p>
            <a:r>
              <a:rPr lang="en-US" sz="9600">
                <a:ea typeface="+mn-lt"/>
                <a:cs typeface="+mn-lt"/>
              </a:rPr>
              <a:t>[bulleted list of short sentences/phrases pulled from existing Statement of Work - Introduction sec. 1</a:t>
            </a:r>
            <a:r>
              <a:rPr lang="en-US" sz="9600" dirty="0">
                <a:ea typeface="+mn-lt"/>
                <a:cs typeface="+mn-lt"/>
              </a:rPr>
              <a:t>]</a:t>
            </a:r>
            <a:endParaRPr lang="en-US" sz="9600">
              <a:ea typeface="+mn-lt"/>
              <a:cs typeface="+mn-lt"/>
            </a:endParaRPr>
          </a:p>
          <a:p>
            <a:endParaRPr lang="en-US" sz="9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1655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193925" lvl="2" algn="ctr"/>
            <a:r>
              <a:rPr lang="en-US" sz="9600" b="1" dirty="0"/>
              <a:t>Semester Objectives/Requirements  </a:t>
            </a:r>
            <a:r>
              <a:rPr lang="en-US" sz="9600" dirty="0"/>
              <a:t>(specific desired results this semester, include a (system) diagram indicating what you are designing)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438912" tIns="219456" rIns="438912" bIns="219456" rtlCol="0" anchor="t">
            <a:normAutofit/>
          </a:bodyPr>
          <a:lstStyle/>
          <a:p>
            <a:r>
              <a:rPr lang="en-US" sz="9600" dirty="0">
                <a:cs typeface="Calibri"/>
              </a:rPr>
              <a:t>[bulleted list of short sentences/phrases pulled from existing Statement of Work - Project/Semester Objectives sec. 2]</a:t>
            </a:r>
          </a:p>
          <a:p>
            <a:pPr lvl="1"/>
            <a:r>
              <a:rPr lang="en-US" sz="7600" dirty="0">
                <a:cs typeface="Calibri"/>
              </a:rPr>
              <a:t>For non-software items, be sure to include measurable specifications as appropriate.</a:t>
            </a:r>
          </a:p>
          <a:p>
            <a:pPr lvl="1"/>
            <a:r>
              <a:rPr lang="en-US" sz="7600" dirty="0">
                <a:cs typeface="Calibri"/>
              </a:rPr>
              <a:t>For software items, be sure to clearly define the functional requirements and how they can be confirmed/verified, e.g. </a:t>
            </a:r>
            <a:r>
              <a:rPr lang="en-US" sz="7600">
                <a:cs typeface="Calibri"/>
              </a:rPr>
              <a:t>tests, use cases, etc.</a:t>
            </a:r>
            <a:endParaRPr lang="en-US" sz="7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6084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193925" lvl="2" algn="ctr"/>
            <a:r>
              <a:rPr lang="en-US" sz="9600" b="1" dirty="0"/>
              <a:t>Technical Approach, Results and Accomplishments to Date </a:t>
            </a:r>
            <a:r>
              <a:rPr lang="en-US" sz="9600" dirty="0"/>
              <a:t>(analysis, design, resulting artifacts, evaluations and test results, tentative conclusions, </a:t>
            </a:r>
            <a:r>
              <a:rPr lang="en-US" sz="9600" dirty="0" err="1"/>
              <a:t>etc</a:t>
            </a:r>
            <a:r>
              <a:rPr lang="en-US" sz="9600" dirty="0"/>
              <a:t>)</a:t>
            </a:r>
            <a:endParaRPr lang="en-US" sz="9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438912" tIns="219456" rIns="438912" bIns="219456" rtlCol="0" anchor="t">
            <a:normAutofit/>
          </a:bodyPr>
          <a:lstStyle/>
          <a:p>
            <a:r>
              <a:rPr lang="en-US" sz="9600">
                <a:cs typeface="Calibri"/>
              </a:rPr>
              <a:t>[Tech Approach - bulleted list of short sentences/phrases pulled from existing Statement of Work - Engineering Tools &amp; Methods sec. 3]</a:t>
            </a:r>
            <a:endParaRPr lang="en-US" sz="9600" dirty="0">
              <a:cs typeface="Calibri"/>
            </a:endParaRPr>
          </a:p>
          <a:p>
            <a:r>
              <a:rPr lang="en-US" sz="9600">
                <a:cs typeface="Calibri"/>
              </a:rPr>
              <a:t>[Results and Accomplishments - </a:t>
            </a:r>
            <a:r>
              <a:rPr lang="en-US" sz="9600">
                <a:ea typeface="+mn-lt"/>
                <a:cs typeface="+mn-lt"/>
              </a:rPr>
              <a:t>bulleted list of short sentences/phrases of what team has ACTUALLY accomplished by day of Preliminary Design Review, LABELED images, graphs, pictures]</a:t>
            </a:r>
            <a:endParaRPr lang="en-US" sz="9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1116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193925" lvl="2" algn="ctr"/>
            <a:r>
              <a:rPr lang="en-US" sz="9600" b="1" dirty="0"/>
              <a:t>Next Steps and Plan </a:t>
            </a:r>
            <a:r>
              <a:rPr lang="en-US" sz="9600" dirty="0"/>
              <a:t>(How you plan to succeed, what are your scheduled next steps)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438912" tIns="219456" rIns="438912" bIns="219456" rtlCol="0" anchor="t">
            <a:normAutofit/>
          </a:bodyPr>
          <a:lstStyle/>
          <a:p>
            <a:r>
              <a:rPr lang="en-US" sz="9600" dirty="0">
                <a:cs typeface="Calibri"/>
              </a:rPr>
              <a:t>[</a:t>
            </a:r>
            <a:r>
              <a:rPr lang="en-US" sz="9600">
                <a:ea typeface="+mn-lt"/>
                <a:cs typeface="+mn-lt"/>
              </a:rPr>
              <a:t>bulleted list of short sentences/phrases pulled from existing SoW - Deliverables &amp; Dates </a:t>
            </a:r>
            <a:r>
              <a:rPr lang="en-US" sz="9600">
                <a:cs typeface="Calibri"/>
              </a:rPr>
              <a:t>Appendix A]</a:t>
            </a:r>
          </a:p>
          <a:p>
            <a:endParaRPr lang="en-US" sz="9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6639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ignLab_logo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60899" y="1524000"/>
            <a:ext cx="5701901" cy="18288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914400" y="3962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476651" y="603410"/>
            <a:ext cx="8812349" cy="2215992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13900" dirty="0"/>
              <a:t>Project Title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420600" y="2895600"/>
            <a:ext cx="18993603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Semester Year Team: Student1 (Major1), Student2 (Major2), …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83388" y="1524007"/>
            <a:ext cx="6217214" cy="1415774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dirty="0"/>
              <a:t>Sponsor Logo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31013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20149" y="31394400"/>
            <a:ext cx="31035361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Sponsor Mentor(s): Name1, Name2, …  ; Project Engineer: Name (Dept</a:t>
            </a:r>
            <a:r>
              <a:rPr lang="en-US" sz="5800"/>
              <a:t>.); Chief </a:t>
            </a:r>
            <a:r>
              <a:rPr lang="en-US" sz="5800" dirty="0"/>
              <a:t>Engineer: Name (Dept.)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8947" y="28113400"/>
            <a:ext cx="2670053" cy="2670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982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</TotalTime>
  <Words>784</Words>
  <Application>Microsoft Office PowerPoint</Application>
  <PresentationFormat>Custom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Previous slide was a TEMPLATE for the poster. This slide contains INSTRUCTIONS for the poster</vt:lpstr>
      <vt:lpstr>Purpose  (ultimate project goals &amp; sponsor benefits)</vt:lpstr>
      <vt:lpstr>Past Work and/or Project History (as appropriate)</vt:lpstr>
      <vt:lpstr>Semester Objectives/Requirements  (specific desired results this semester, include a (system) diagram indicating what you are designing) </vt:lpstr>
      <vt:lpstr>Technical Approach, Results and Accomplishments to Date (analysis, design, resulting artifacts, evaluations and test results, tentative conclusions, etc)</vt:lpstr>
      <vt:lpstr>Next Steps and Plan (How you plan to succeed, what are your scheduled next steps)</vt:lpstr>
      <vt:lpstr>PowerPoint Presentation</vt:lpstr>
    </vt:vector>
  </TitlesOfParts>
  <Company>RPI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Junichi Kanai</dc:creator>
  <cp:lastModifiedBy>Anderson, Mark</cp:lastModifiedBy>
  <cp:revision>195</cp:revision>
  <dcterms:created xsi:type="dcterms:W3CDTF">2010-10-13T15:25:13Z</dcterms:created>
  <dcterms:modified xsi:type="dcterms:W3CDTF">2021-10-20T14:28:24Z</dcterms:modified>
</cp:coreProperties>
</file>