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08"/>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2" r:id="rId27"/>
    <p:sldId id="425" r:id="rId28"/>
    <p:sldId id="423" r:id="rId29"/>
    <p:sldId id="424" r:id="rId30"/>
    <p:sldId id="421" r:id="rId31"/>
    <p:sldId id="292" r:id="rId32"/>
    <p:sldId id="406" r:id="rId33"/>
    <p:sldId id="264" r:id="rId34"/>
    <p:sldId id="389" r:id="rId35"/>
    <p:sldId id="426" r:id="rId36"/>
    <p:sldId id="427" r:id="rId37"/>
    <p:sldId id="428" r:id="rId38"/>
    <p:sldId id="420" r:id="rId39"/>
    <p:sldId id="418" r:id="rId40"/>
    <p:sldId id="362" r:id="rId41"/>
    <p:sldId id="326" r:id="rId42"/>
    <p:sldId id="327" r:id="rId43"/>
    <p:sldId id="328" r:id="rId44"/>
    <p:sldId id="329" r:id="rId45"/>
    <p:sldId id="330" r:id="rId46"/>
    <p:sldId id="331" r:id="rId47"/>
    <p:sldId id="284" r:id="rId48"/>
    <p:sldId id="429" r:id="rId49"/>
    <p:sldId id="417" r:id="rId50"/>
    <p:sldId id="407" r:id="rId51"/>
    <p:sldId id="287" r:id="rId52"/>
    <p:sldId id="387" r:id="rId53"/>
    <p:sldId id="333" r:id="rId54"/>
    <p:sldId id="340" r:id="rId55"/>
    <p:sldId id="289" r:id="rId56"/>
    <p:sldId id="391" r:id="rId57"/>
    <p:sldId id="288" r:id="rId58"/>
    <p:sldId id="290" r:id="rId59"/>
    <p:sldId id="408" r:id="rId60"/>
    <p:sldId id="293" r:id="rId61"/>
    <p:sldId id="372" r:id="rId62"/>
    <p:sldId id="393" r:id="rId63"/>
    <p:sldId id="394" r:id="rId64"/>
    <p:sldId id="342" r:id="rId65"/>
    <p:sldId id="416" r:id="rId66"/>
    <p:sldId id="409" r:id="rId67"/>
    <p:sldId id="298" r:id="rId68"/>
    <p:sldId id="373" r:id="rId69"/>
    <p:sldId id="386" r:id="rId70"/>
    <p:sldId id="355" r:id="rId71"/>
    <p:sldId id="366" r:id="rId72"/>
    <p:sldId id="367" r:id="rId73"/>
    <p:sldId id="401" r:id="rId74"/>
    <p:sldId id="313" r:id="rId75"/>
    <p:sldId id="309" r:id="rId76"/>
    <p:sldId id="433" r:id="rId77"/>
    <p:sldId id="410" r:id="rId78"/>
    <p:sldId id="300" r:id="rId79"/>
    <p:sldId id="374" r:id="rId80"/>
    <p:sldId id="385" r:id="rId81"/>
    <p:sldId id="382" r:id="rId82"/>
    <p:sldId id="343" r:id="rId83"/>
    <p:sldId id="344" r:id="rId84"/>
    <p:sldId id="345" r:id="rId85"/>
    <p:sldId id="381" r:id="rId86"/>
    <p:sldId id="411" r:id="rId87"/>
    <p:sldId id="302" r:id="rId88"/>
    <p:sldId id="375" r:id="rId89"/>
    <p:sldId id="384" r:id="rId90"/>
    <p:sldId id="402" r:id="rId91"/>
    <p:sldId id="404" r:id="rId92"/>
    <p:sldId id="348" r:id="rId93"/>
    <p:sldId id="412" r:id="rId94"/>
    <p:sldId id="304" r:id="rId95"/>
    <p:sldId id="376" r:id="rId96"/>
    <p:sldId id="395" r:id="rId97"/>
    <p:sldId id="396" r:id="rId98"/>
    <p:sldId id="397" r:id="rId99"/>
    <p:sldId id="413" r:id="rId100"/>
    <p:sldId id="306" r:id="rId101"/>
    <p:sldId id="378" r:id="rId102"/>
    <p:sldId id="383" r:id="rId103"/>
    <p:sldId id="350" r:id="rId104"/>
    <p:sldId id="414" r:id="rId105"/>
    <p:sldId id="369" r:id="rId106"/>
    <p:sldId id="398" r:id="rId107"/>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85" d="100"/>
          <a:sy n="85" d="100"/>
        </p:scale>
        <p:origin x="2265" y="51"/>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ommentAuthors" Target="commentAuthor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8/28/2022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32</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40</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50</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58</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87</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activity – three waves, two minutes each plus report out. Divide according to:</a:t>
            </a:r>
          </a:p>
          <a:p>
            <a:pPr marL="228600" indent="-228600">
              <a:buAutoNum type="arabicPeriod"/>
            </a:pPr>
            <a:r>
              <a:rPr lang="en-US" dirty="0"/>
              <a:t>Pets – Dogs/Cats/Other (none, birds, reptiles)</a:t>
            </a:r>
          </a:p>
          <a:p>
            <a:pPr marL="228600" indent="-228600">
              <a:buAutoNum type="arabicPeriod"/>
            </a:pPr>
            <a:r>
              <a:rPr lang="en-US" dirty="0"/>
              <a:t>Exercise preference – Cardio and strength/Yoga/Couch Potato</a:t>
            </a:r>
          </a:p>
          <a:p>
            <a:pPr marL="228600" indent="-228600">
              <a:buAutoNum type="arabicPeriod"/>
            </a:pPr>
            <a:r>
              <a:rPr lang="en-US" dirty="0"/>
              <a:t>Favorite vacation (past or future) – Beach/city/mountains</a:t>
            </a:r>
          </a:p>
          <a:p>
            <a:pPr marL="0" indent="0">
              <a:buFontTx/>
              <a:buNone/>
            </a:pPr>
            <a:r>
              <a:rPr lang="en-US" dirty="0"/>
              <a:t>Share out question – after each wave, ask team to explain how team was sorted, and share something funny, interesting, or new that was revealed</a:t>
            </a:r>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425231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8/28/2022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8/28/2022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8/28/2022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8/28/2022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8/28/2022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8/28/2022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8/28/2022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8/28/2022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8/28/2022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8/28/2022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8/28/2022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8/28/2022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31.xml"/><Relationship Id="rId7" Type="http://schemas.openxmlformats.org/officeDocument/2006/relationships/slide" Target="slide76.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58.xml"/><Relationship Id="rId10" Type="http://schemas.openxmlformats.org/officeDocument/2006/relationships/slide" Target="slide98.xml"/><Relationship Id="rId4" Type="http://schemas.openxmlformats.org/officeDocument/2006/relationships/slide" Target="slide49.xml"/><Relationship Id="rId9" Type="http://schemas.openxmlformats.org/officeDocument/2006/relationships/slide" Target="slide9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t>
                      </a:r>
                      <a:r>
                        <a:rPr lang="en-US" sz="1200">
                          <a:effectLst/>
                          <a:latin typeface="+mj-lt"/>
                          <a:ea typeface="MS Mincho"/>
                        </a:rPr>
                        <a:t>Agreement content</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 Activity</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group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690689"/>
            <a:ext cx="1831181" cy="24415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1" y="1690689"/>
            <a:ext cx="1627716" cy="2441575"/>
          </a:xfrm>
          <a:prstGeom prst="rect">
            <a:avLst/>
          </a:prstGeom>
        </p:spPr>
      </p:pic>
      <p:pic>
        <p:nvPicPr>
          <p:cNvPr id="9" name="Picture 8">
            <a:extLst>
              <a:ext uri="{FF2B5EF4-FFF2-40B4-BE49-F238E27FC236}">
                <a16:creationId xmlns:a16="http://schemas.microsoft.com/office/drawing/2014/main" id="{28B1E962-40B7-46DE-A86C-EAD5DAF84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020" y="3689571"/>
            <a:ext cx="4219960" cy="2635249"/>
          </a:xfrm>
          <a:prstGeom prst="rect">
            <a:avLst/>
          </a:prstGeom>
        </p:spPr>
      </p:pic>
    </p:spTree>
    <p:extLst>
      <p:ext uri="{BB962C8B-B14F-4D97-AF65-F5344CB8AC3E}">
        <p14:creationId xmlns:p14="http://schemas.microsoft.com/office/powerpoint/2010/main" val="122034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pPr lvl="1" indent="0">
              <a:buNone/>
            </a:pPr>
            <a:endParaRPr lang="en-US" sz="2000" dirty="0">
              <a:ea typeface="+mn-lt"/>
              <a:cs typeface="+mn-lt"/>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29</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1405895"/>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200" b="1" dirty="0">
                <a:solidFill>
                  <a:prstClr val="black"/>
                </a:solidFill>
                <a:latin typeface="Calibri" panose="020F0502020204030204"/>
              </a:rPr>
              <a:t>Project Technical Work</a:t>
            </a:r>
          </a:p>
          <a:p>
            <a:pPr marL="171450" indent="-171450" defTabSz="685800">
              <a:spcBef>
                <a:spcPts val="750"/>
              </a:spcBef>
            </a:pPr>
            <a:r>
              <a:rPr lang="en-US" sz="1800" dirty="0">
                <a:solidFill>
                  <a:prstClr val="black"/>
                </a:solidFill>
                <a:latin typeface="Calibri" panose="020F0502020204030204"/>
              </a:rPr>
              <a:t>Re-read the Project Description with Class 1 Ideation Exercise in mind</a:t>
            </a:r>
          </a:p>
          <a:p>
            <a:pPr marL="171450" indent="-171450" defTabSz="685800">
              <a:lnSpc>
                <a:spcPct val="120000"/>
              </a:lnSpc>
              <a:spcBef>
                <a:spcPts val="750"/>
              </a:spcBef>
            </a:pPr>
            <a:r>
              <a:rPr lang="en-US" sz="1800" dirty="0">
                <a:solidFill>
                  <a:prstClr val="black"/>
                </a:solidFill>
                <a:latin typeface="Calibri" panose="020F0502020204030204"/>
              </a:rPr>
              <a:t>Post evidence of progress on your project task assignment to </a:t>
            </a:r>
            <a:r>
              <a:rPr lang="en-US" sz="1800" dirty="0">
                <a:solidFill>
                  <a:srgbClr val="FF0000"/>
                </a:solidFill>
                <a:latin typeface="Calibri" panose="020F0502020204030204"/>
              </a:rPr>
              <a:t>team's Box?? </a:t>
            </a:r>
            <a:r>
              <a:rPr lang="en-US" sz="1800" dirty="0">
                <a:solidFill>
                  <a:prstClr val="black"/>
                </a:solidFill>
                <a:latin typeface="Calibri" panose="020F0502020204030204"/>
              </a:rPr>
              <a:t>folder as Word file. Filename should be RCSID-topic. Ex: pastea-FreeBodyDiagram.docx</a:t>
            </a:r>
            <a:endParaRPr lang="en-US" sz="1800" dirty="0">
              <a:solidFill>
                <a:prstClr val="black"/>
              </a:solidFill>
              <a:latin typeface="Calibri" panose="020F0502020204030204"/>
              <a:cs typeface="Calibri"/>
            </a:endParaRPr>
          </a:p>
          <a:p>
            <a:pPr lvl="1" indent="-259556" defTabSz="685800">
              <a:spcBef>
                <a:spcPts val="375"/>
              </a:spcBef>
            </a:pPr>
            <a:r>
              <a:rPr lang="en-US" sz="1800" dirty="0">
                <a:solidFill>
                  <a:prstClr val="black"/>
                </a:solidFill>
                <a:latin typeface="Calibri" panose="020F0502020204030204"/>
                <a:cs typeface="Calibri"/>
              </a:rPr>
              <a:t>Web link of research AND summary of why it's important or useful</a:t>
            </a:r>
          </a:p>
          <a:p>
            <a:pPr lvl="1" indent="-259556" defTabSz="685800">
              <a:spcBef>
                <a:spcPts val="375"/>
              </a:spcBef>
            </a:pPr>
            <a:r>
              <a:rPr lang="en-US" sz="1800" dirty="0">
                <a:solidFill>
                  <a:prstClr val="black"/>
                </a:solidFill>
                <a:latin typeface="Calibri" panose="020F0502020204030204"/>
                <a:cs typeface="Calibri"/>
              </a:rPr>
              <a:t>Calculations</a:t>
            </a:r>
          </a:p>
          <a:p>
            <a:pPr lvl="1" indent="-259556" defTabSz="685800">
              <a:spcBef>
                <a:spcPts val="375"/>
              </a:spcBef>
            </a:pPr>
            <a:r>
              <a:rPr lang="en-US" sz="1800" dirty="0">
                <a:solidFill>
                  <a:prstClr val="black"/>
                </a:solidFill>
                <a:latin typeface="Calibri" panose="020F0502020204030204"/>
                <a:cs typeface="Calibri"/>
              </a:rPr>
              <a:t>Sketch of concept idea</a:t>
            </a:r>
          </a:p>
        </p:txBody>
      </p:sp>
      <p:sp>
        <p:nvSpPr>
          <p:cNvPr id="10" name="Content Placeholder 2"/>
          <p:cNvSpPr txBox="1">
            <a:spLocks/>
          </p:cNvSpPr>
          <p:nvPr/>
        </p:nvSpPr>
        <p:spPr>
          <a:xfrm>
            <a:off x="1066800" y="3203465"/>
            <a:ext cx="7886700" cy="138279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586263"/>
            <a:ext cx="7886700" cy="2133600"/>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549" y="1349812"/>
            <a:ext cx="5591596" cy="4257896"/>
          </a:xfrm>
          <a:prstGeom prst="rect">
            <a:avLst/>
          </a:prstGeom>
        </p:spPr>
      </p:pic>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33</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36</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Mgmt thread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39</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40</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42</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44</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49</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498"/>
            <a:ext cx="9144000" cy="233891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52</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57</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7852"/>
            <a:ext cx="9144000" cy="250229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59</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0" y="1797486"/>
            <a:ext cx="5894900" cy="3085264"/>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802" y="1476250"/>
            <a:ext cx="6782395" cy="4864859"/>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462" y="1690689"/>
            <a:ext cx="5389076" cy="3279591"/>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86" y="1825625"/>
            <a:ext cx="6022828" cy="286616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8009"/>
            <a:ext cx="9144000" cy="3261982"/>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472" y="1797486"/>
            <a:ext cx="5695054" cy="3012868"/>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989124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9203</Words>
  <Application>Microsoft Office PowerPoint</Application>
  <PresentationFormat>On-screen Show (4:3)</PresentationFormat>
  <Paragraphs>1278</Paragraphs>
  <Slides>104</Slides>
  <Notes>30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104</vt:i4>
      </vt:variant>
    </vt:vector>
  </HeadingPairs>
  <TitlesOfParts>
    <vt:vector size="113"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 Activity</vt:lpstr>
      <vt:lpstr>Ice Breaker – Community Agreements</vt:lpstr>
      <vt:lpstr>Ice Breaker – Activity and Report Out</vt:lpstr>
      <vt:lpstr>40 min</vt:lpstr>
      <vt:lpstr>10 min - Meet with Project Engineer</vt:lpstr>
      <vt:lpstr>15 min - Meet with Chief Engineer</vt:lpstr>
      <vt:lpstr>15 min - Generate Project Questions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2022-08-29T04:24:03Z</dcterms:modified>
</cp:coreProperties>
</file>