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08"/>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2" r:id="rId27"/>
    <p:sldId id="425" r:id="rId28"/>
    <p:sldId id="423" r:id="rId29"/>
    <p:sldId id="424" r:id="rId30"/>
    <p:sldId id="421" r:id="rId31"/>
    <p:sldId id="292" r:id="rId32"/>
    <p:sldId id="406" r:id="rId33"/>
    <p:sldId id="264" r:id="rId34"/>
    <p:sldId id="389" r:id="rId35"/>
    <p:sldId id="426" r:id="rId36"/>
    <p:sldId id="427" r:id="rId37"/>
    <p:sldId id="428" r:id="rId38"/>
    <p:sldId id="420" r:id="rId39"/>
    <p:sldId id="418" r:id="rId40"/>
    <p:sldId id="362" r:id="rId41"/>
    <p:sldId id="326" r:id="rId42"/>
    <p:sldId id="327" r:id="rId43"/>
    <p:sldId id="328" r:id="rId44"/>
    <p:sldId id="329" r:id="rId45"/>
    <p:sldId id="330" r:id="rId46"/>
    <p:sldId id="331" r:id="rId47"/>
    <p:sldId id="284" r:id="rId48"/>
    <p:sldId id="429" r:id="rId49"/>
    <p:sldId id="417" r:id="rId50"/>
    <p:sldId id="407" r:id="rId51"/>
    <p:sldId id="287" r:id="rId52"/>
    <p:sldId id="387" r:id="rId53"/>
    <p:sldId id="333" r:id="rId54"/>
    <p:sldId id="340" r:id="rId55"/>
    <p:sldId id="289" r:id="rId56"/>
    <p:sldId id="391" r:id="rId57"/>
    <p:sldId id="288" r:id="rId58"/>
    <p:sldId id="290" r:id="rId59"/>
    <p:sldId id="408" r:id="rId60"/>
    <p:sldId id="293" r:id="rId61"/>
    <p:sldId id="372" r:id="rId62"/>
    <p:sldId id="393" r:id="rId63"/>
    <p:sldId id="394" r:id="rId64"/>
    <p:sldId id="342" r:id="rId65"/>
    <p:sldId id="416" r:id="rId66"/>
    <p:sldId id="409" r:id="rId67"/>
    <p:sldId id="298" r:id="rId68"/>
    <p:sldId id="373" r:id="rId69"/>
    <p:sldId id="386" r:id="rId70"/>
    <p:sldId id="355" r:id="rId71"/>
    <p:sldId id="366" r:id="rId72"/>
    <p:sldId id="367" r:id="rId73"/>
    <p:sldId id="401" r:id="rId74"/>
    <p:sldId id="313" r:id="rId75"/>
    <p:sldId id="309" r:id="rId76"/>
    <p:sldId id="433" r:id="rId77"/>
    <p:sldId id="410" r:id="rId78"/>
    <p:sldId id="300" r:id="rId79"/>
    <p:sldId id="374" r:id="rId80"/>
    <p:sldId id="385" r:id="rId81"/>
    <p:sldId id="382" r:id="rId82"/>
    <p:sldId id="343" r:id="rId83"/>
    <p:sldId id="344" r:id="rId84"/>
    <p:sldId id="345" r:id="rId85"/>
    <p:sldId id="381" r:id="rId86"/>
    <p:sldId id="411" r:id="rId87"/>
    <p:sldId id="302" r:id="rId88"/>
    <p:sldId id="375" r:id="rId89"/>
    <p:sldId id="384" r:id="rId90"/>
    <p:sldId id="402" r:id="rId91"/>
    <p:sldId id="404" r:id="rId92"/>
    <p:sldId id="348" r:id="rId93"/>
    <p:sldId id="412" r:id="rId94"/>
    <p:sldId id="304" r:id="rId95"/>
    <p:sldId id="376" r:id="rId96"/>
    <p:sldId id="395" r:id="rId97"/>
    <p:sldId id="396" r:id="rId98"/>
    <p:sldId id="397" r:id="rId99"/>
    <p:sldId id="413" r:id="rId100"/>
    <p:sldId id="306" r:id="rId101"/>
    <p:sldId id="378" r:id="rId102"/>
    <p:sldId id="383" r:id="rId103"/>
    <p:sldId id="350" r:id="rId104"/>
    <p:sldId id="414" r:id="rId105"/>
    <p:sldId id="369" r:id="rId106"/>
    <p:sldId id="398" r:id="rId10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70" d="100"/>
          <a:sy n="70" d="100"/>
        </p:scale>
        <p:origin x="1728" y="5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ommentAuthors" Target="commen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4466F8D-E25C-4BF4-BE59-52FDBF7EA60D}" type="presOf" srcId="{84B730F6-E6CE-4099-8451-9D6448D55025}" destId="{78CC00FE-30CD-4BA9-B030-2F32FAD5032C}" srcOrd="0" destOrd="0" presId="urn:microsoft.com/office/officeart/2005/8/layout/hProcess10"/>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8/30/2022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32</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40</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50</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87</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31115" indent="-231115">
              <a:buAutoNum type="arabicPeriod"/>
            </a:pPr>
            <a:r>
              <a:rPr lang="en-US" dirty="0"/>
              <a:t>Pets – </a:t>
            </a:r>
            <a:r>
              <a:rPr lang="en-US" dirty="0" smtClean="0"/>
              <a:t>Dogs / Cats / Other </a:t>
            </a:r>
            <a:r>
              <a:rPr lang="en-US" dirty="0"/>
              <a:t>(none, birds, reptiles)</a:t>
            </a:r>
          </a:p>
          <a:p>
            <a:pPr marL="231115" indent="-231115">
              <a:buAutoNum type="arabicPeriod"/>
            </a:pPr>
            <a:r>
              <a:rPr lang="en-US" dirty="0"/>
              <a:t>Exercise preference – Cardio </a:t>
            </a:r>
            <a:r>
              <a:rPr lang="en-US" dirty="0" smtClean="0"/>
              <a:t>/ Strength / Couch </a:t>
            </a:r>
            <a:r>
              <a:rPr lang="en-US" dirty="0"/>
              <a:t>Potato</a:t>
            </a:r>
          </a:p>
          <a:p>
            <a:pPr marL="231115" indent="-231115">
              <a:buAutoNum type="arabicPeriod"/>
            </a:pPr>
            <a:r>
              <a:rPr lang="en-US" dirty="0"/>
              <a:t>Favorite vacation (past or future) – </a:t>
            </a:r>
            <a:r>
              <a:rPr lang="en-US" dirty="0" smtClean="0"/>
              <a:t>Beach / City / Mountains</a:t>
            </a:r>
            <a:endParaRPr lang="en-US" dirty="0"/>
          </a:p>
          <a:p>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8/30/2022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8/30/2022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8/30/2022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8/30/2022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8/30/2022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8/30/2022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8/30/2022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8/30/2022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8/30/2022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8/30/2022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8/30/2022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8/30/2022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8/30/2022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8/30/2022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8/30/2022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8/30/2022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8/30/2022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8/30/2022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31.xml"/><Relationship Id="rId7" Type="http://schemas.openxmlformats.org/officeDocument/2006/relationships/slide" Target="slide76.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8.xml"/><Relationship Id="rId10" Type="http://schemas.openxmlformats.org/officeDocument/2006/relationships/slide" Target="slide98.xml"/><Relationship Id="rId4" Type="http://schemas.openxmlformats.org/officeDocument/2006/relationships/slide" Target="slide49.xml"/><Relationship Id="rId9" Type="http://schemas.openxmlformats.org/officeDocument/2006/relationships/slide" Target="slide9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29</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26201392"/>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smtClean="0">
                          <a:effectLst/>
                          <a:latin typeface="+mj-lt"/>
                          <a:ea typeface="MS Mincho"/>
                        </a:rPr>
                        <a:t>1.14</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8/30/22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Updated choices for Day</a:t>
                      </a:r>
                      <a:r>
                        <a:rPr lang="en-US" sz="1200" baseline="0" dirty="0" smtClean="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33</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Mgmt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39</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40</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42</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44</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30"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989124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7683</Words>
  <Application>Microsoft Office PowerPoint</Application>
  <PresentationFormat>On-screen Show (4:3)</PresentationFormat>
  <Paragraphs>1283</Paragraphs>
  <Slides>104</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104</vt:i4>
      </vt:variant>
    </vt:vector>
  </HeadingPairs>
  <TitlesOfParts>
    <vt:vector size="115"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2022-08-30T12:18:11Z</dcterms:modified>
</cp:coreProperties>
</file>