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3"/>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6" r:id="rId47"/>
    <p:sldId id="327" r:id="rId48"/>
    <p:sldId id="328" r:id="rId49"/>
    <p:sldId id="329" r:id="rId50"/>
    <p:sldId id="330" r:id="rId51"/>
    <p:sldId id="331" r:id="rId52"/>
    <p:sldId id="284" r:id="rId53"/>
    <p:sldId id="429" r:id="rId54"/>
    <p:sldId id="417" r:id="rId55"/>
    <p:sldId id="407" r:id="rId56"/>
    <p:sldId id="287" r:id="rId57"/>
    <p:sldId id="387" r:id="rId58"/>
    <p:sldId id="333" r:id="rId59"/>
    <p:sldId id="340" r:id="rId60"/>
    <p:sldId id="289" r:id="rId61"/>
    <p:sldId id="391" r:id="rId62"/>
    <p:sldId id="288" r:id="rId63"/>
    <p:sldId id="290" r:id="rId64"/>
    <p:sldId id="408" r:id="rId65"/>
    <p:sldId id="293" r:id="rId66"/>
    <p:sldId id="372" r:id="rId67"/>
    <p:sldId id="393" r:id="rId68"/>
    <p:sldId id="394" r:id="rId69"/>
    <p:sldId id="342" r:id="rId70"/>
    <p:sldId id="416" r:id="rId71"/>
    <p:sldId id="409" r:id="rId72"/>
    <p:sldId id="298" r:id="rId73"/>
    <p:sldId id="373" r:id="rId74"/>
    <p:sldId id="386" r:id="rId75"/>
    <p:sldId id="355" r:id="rId76"/>
    <p:sldId id="366" r:id="rId77"/>
    <p:sldId id="367" r:id="rId78"/>
    <p:sldId id="401" r:id="rId79"/>
    <p:sldId id="313" r:id="rId80"/>
    <p:sldId id="309" r:id="rId81"/>
    <p:sldId id="433" r:id="rId82"/>
    <p:sldId id="410" r:id="rId83"/>
    <p:sldId id="300" r:id="rId84"/>
    <p:sldId id="374" r:id="rId85"/>
    <p:sldId id="385" r:id="rId86"/>
    <p:sldId id="382" r:id="rId87"/>
    <p:sldId id="343" r:id="rId88"/>
    <p:sldId id="344" r:id="rId89"/>
    <p:sldId id="345" r:id="rId90"/>
    <p:sldId id="381" r:id="rId91"/>
    <p:sldId id="411" r:id="rId92"/>
    <p:sldId id="302" r:id="rId93"/>
    <p:sldId id="375" r:id="rId94"/>
    <p:sldId id="384" r:id="rId95"/>
    <p:sldId id="402" r:id="rId96"/>
    <p:sldId id="404" r:id="rId97"/>
    <p:sldId id="348" r:id="rId98"/>
    <p:sldId id="412" r:id="rId99"/>
    <p:sldId id="304" r:id="rId100"/>
    <p:sldId id="376" r:id="rId101"/>
    <p:sldId id="395" r:id="rId102"/>
    <p:sldId id="396" r:id="rId103"/>
    <p:sldId id="397" r:id="rId104"/>
    <p:sldId id="413" r:id="rId105"/>
    <p:sldId id="306" r:id="rId106"/>
    <p:sldId id="378" r:id="rId107"/>
    <p:sldId id="383" r:id="rId108"/>
    <p:sldId id="350" r:id="rId109"/>
    <p:sldId id="414" r:id="rId110"/>
    <p:sldId id="369" r:id="rId111"/>
    <p:sldId id="398" r:id="rId11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84060" autoAdjust="0"/>
  </p:normalViewPr>
  <p:slideViewPr>
    <p:cSldViewPr>
      <p:cViewPr varScale="1">
        <p:scale>
          <a:sx n="76" d="100"/>
          <a:sy n="76" d="100"/>
        </p:scale>
        <p:origin x="102" y="24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commentAuthors" Target="commentAuthors.xml"/><Relationship Id="rId119"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9/1/2022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45</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55</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82</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83</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85</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91</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92</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95</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98</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104</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105</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9/1/2022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9/1/2022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9/1/2022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9/1/2022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9/1/2022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9/1/2022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9/1/2022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9/1/2022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9/1/2022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9/1/2022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9/1/2022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9/1/2022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9/1/2022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9/1/2022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9/1/2022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9/1/2022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9/1/2022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9/1/2022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9/1/2022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9/1/2022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9/1/2022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9/1/2022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9/1/2022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9/1/2022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9/1/2022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9/1/2022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9/1/2022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9/1/2022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9/1/2022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slide" Target="slide35.xml"/><Relationship Id="rId7" Type="http://schemas.openxmlformats.org/officeDocument/2006/relationships/slide" Target="slide81.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slide" Target="slide63.xml"/><Relationship Id="rId10" Type="http://schemas.openxmlformats.org/officeDocument/2006/relationships/slide" Target="slide103.xml"/><Relationship Id="rId4" Type="http://schemas.openxmlformats.org/officeDocument/2006/relationships/slide" Target="slide54.xml"/><Relationship Id="rId9" Type="http://schemas.openxmlformats.org/officeDocument/2006/relationships/slide" Target="slide9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472" y="1797486"/>
            <a:ext cx="5695054" cy="3012868"/>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108</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t>
                      </a:r>
                      <a:r>
                        <a:rPr lang="en-US" sz="1200">
                          <a:effectLst/>
                          <a:latin typeface="+mj-lt"/>
                          <a:ea typeface="MS Mincho"/>
                        </a:rPr>
                        <a:t>Agreement content</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83892302"/>
              </p:ext>
            </p:extLst>
          </p:nvPr>
        </p:nvGraphicFramePr>
        <p:xfrm>
          <a:off x="381000" y="846138"/>
          <a:ext cx="8382000" cy="393320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t>
            </a:r>
            <a:r>
              <a:rPr lang="en-US" sz="2000">
                <a:ea typeface="+mn-lt"/>
                <a:cs typeface="+mn-lt"/>
              </a:rPr>
              <a:t>as needed</a:t>
            </a:r>
            <a:endParaRPr lang="en-US" sz="2000">
              <a:cs typeface="Calibri"/>
            </a:endParaRPr>
          </a:p>
          <a:p>
            <a:r>
              <a:rPr lang="en-US" sz="2000">
                <a:cs typeface="Calibri"/>
              </a:rPr>
              <a:t>Write </a:t>
            </a:r>
            <a:r>
              <a:rPr lang="en-US" sz="2000" dirty="0">
                <a:cs typeface="Calibri"/>
              </a:rPr>
              <a:t>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94563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rPr>
              <a:t>Re-read the Project Description with Class 1 Question Generation exercise in mind</a:t>
            </a:r>
          </a:p>
          <a:p>
            <a:pPr marL="171450" indent="-171450" defTabSz="685800">
              <a:lnSpc>
                <a:spcPct val="120000"/>
              </a:lnSpc>
              <a:spcBef>
                <a:spcPts val="750"/>
              </a:spcBef>
            </a:pPr>
            <a:r>
              <a:rPr lang="en-US" sz="1300" dirty="0">
                <a:solidFill>
                  <a:prstClr val="black"/>
                </a:solidFill>
                <a:latin typeface="Calibri" panose="020F0502020204030204"/>
              </a:rPr>
              <a:t>Post list of questions to team’s Webex General space</a:t>
            </a:r>
            <a:endParaRPr lang="en-US" sz="13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8767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432487"/>
            <a:ext cx="7886700" cy="2287375"/>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4549" y="1349812"/>
            <a:ext cx="5591596" cy="4257896"/>
          </a:xfrm>
          <a:prstGeom prst="rect">
            <a:avLst/>
          </a:prstGeom>
        </p:spPr>
      </p:pic>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a:t>
            </a:r>
            <a:r>
              <a:rPr lang="en-US">
                <a:ea typeface="+mj-lt"/>
                <a:cs typeface="+mj-lt"/>
              </a:rPr>
              <a:t>this project? </a:t>
            </a:r>
            <a:r>
              <a:rPr lang="en-US" dirty="0">
                <a:ea typeface="+mj-lt"/>
                <a:cs typeface="+mj-lt"/>
              </a:rPr>
              <a:t>(2 min + 2 min)</a:t>
            </a:r>
            <a:endParaRPr lang="en-US" dirty="0"/>
          </a:p>
          <a:p>
            <a:endParaRPr lang="en-US" dirty="0"/>
          </a:p>
        </p:txBody>
      </p:sp>
      <p:sp>
        <p:nvSpPr>
          <p:cNvPr id="4" name="Footer Placeholder 3">
            <a:extLst>
              <a:ext uri="{FF2B5EF4-FFF2-40B4-BE49-F238E27FC236}">
                <a16:creationId xmlns:a16="http://schemas.microsoft.com/office/drawing/2014/main" id="{01CF5F7D-A5FE-5C02-F9DB-B32BB38F55FA}"/>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Mgmt thread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44</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the Wiki. First member creates the page, other members simply edits the page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53</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440498"/>
            <a:ext cx="9144000" cy="233891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Needs/Reqs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514350" lvl="1" indent="-214313" defTabSz="685800">
              <a:spcBef>
                <a:spcPts val="375"/>
              </a:spcBef>
            </a:pPr>
            <a:r>
              <a:rPr lang="en-US" sz="900" dirty="0">
                <a:solidFill>
                  <a:prstClr val="black"/>
                </a:solidFill>
                <a:latin typeface="Calibri" panose="020F0502020204030204"/>
                <a:ea typeface="+mn-lt"/>
                <a:cs typeface="Calibri" panose="020F0502020204030204"/>
                <a:hlinkClick r:id="rId7"/>
              </a:rPr>
              <a:t>https://www.percipio.com</a:t>
            </a:r>
            <a:endParaRPr lang="en-US" sz="9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77852"/>
            <a:ext cx="9144000" cy="250229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0802" y="1476250"/>
            <a:ext cx="6782395" cy="4864859"/>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550" y="1797486"/>
            <a:ext cx="5894900" cy="3085264"/>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name="Worksheet" r:id="rId2" imgW="5821538" imgH="4846131" progId="Excel.Sheet.12">
                  <p:embed/>
                </p:oleObj>
              </mc:Choice>
              <mc:Fallback>
                <p:oleObj name="Worksheet" r:id="rId2" imgW="5821538" imgH="4846131" progId="Excel.Sheet.12">
                  <p:embed/>
                  <p:pic>
                    <p:nvPicPr>
                      <p:cNvPr id="0" name="Object 9"/>
                      <p:cNvPicPr>
                        <a:picLocks noChangeAspect="1" noChangeArrowheads="1"/>
                      </p:cNvPicPr>
                      <p:nvPr/>
                    </p:nvPicPr>
                    <p:blipFill>
                      <a:blip r:embed="rId3"/>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77</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Percipio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81</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462" y="1690689"/>
            <a:ext cx="5389076" cy="3279591"/>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1447800" y="3857712"/>
            <a:ext cx="6883708" cy="1330408"/>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188120"/>
            <a:ext cx="6883708" cy="1397387"/>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5"/>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86" y="1825625"/>
            <a:ext cx="6022828" cy="286616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dirty="0"/>
              <a:t>Add you 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2/7 (2/4)</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7"/>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8009"/>
            <a:ext cx="9144000" cy="3261982"/>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9547</Words>
  <Application>Microsoft Office PowerPoint</Application>
  <PresentationFormat>On-screen Show (4:3)</PresentationFormat>
  <Paragraphs>1347</Paragraphs>
  <Slides>109</Slides>
  <Notes>33</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109</vt:i4>
      </vt:variant>
    </vt:vector>
  </HeadingPairs>
  <TitlesOfParts>
    <vt:vector size="118" baseType="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2022-09-01T14:45:56Z</dcterms:modified>
</cp:coreProperties>
</file>