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3"/>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33" r:id="rId82"/>
    <p:sldId id="410" r:id="rId83"/>
    <p:sldId id="300" r:id="rId84"/>
    <p:sldId id="374" r:id="rId85"/>
    <p:sldId id="385" r:id="rId86"/>
    <p:sldId id="382" r:id="rId87"/>
    <p:sldId id="343" r:id="rId88"/>
    <p:sldId id="344" r:id="rId89"/>
    <p:sldId id="345" r:id="rId90"/>
    <p:sldId id="381" r:id="rId91"/>
    <p:sldId id="411" r:id="rId92"/>
    <p:sldId id="302" r:id="rId93"/>
    <p:sldId id="375" r:id="rId94"/>
    <p:sldId id="384" r:id="rId95"/>
    <p:sldId id="402" r:id="rId96"/>
    <p:sldId id="404" r:id="rId97"/>
    <p:sldId id="348" r:id="rId98"/>
    <p:sldId id="412" r:id="rId99"/>
    <p:sldId id="304" r:id="rId100"/>
    <p:sldId id="376" r:id="rId101"/>
    <p:sldId id="395" r:id="rId102"/>
    <p:sldId id="396" r:id="rId103"/>
    <p:sldId id="397" r:id="rId104"/>
    <p:sldId id="413" r:id="rId105"/>
    <p:sldId id="306" r:id="rId106"/>
    <p:sldId id="378" r:id="rId107"/>
    <p:sldId id="383" r:id="rId108"/>
    <p:sldId id="350" r:id="rId109"/>
    <p:sldId id="414" r:id="rId110"/>
    <p:sldId id="369" r:id="rId111"/>
    <p:sldId id="398" r:id="rId11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84060" autoAdjust="0"/>
  </p:normalViewPr>
  <p:slideViewPr>
    <p:cSldViewPr>
      <p:cViewPr>
        <p:scale>
          <a:sx n="100" d="100"/>
          <a:sy n="100" d="100"/>
        </p:scale>
        <p:origin x="854" y="-37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commentAuthors" Target="commentAuthors.xml"/><Relationship Id="rId119"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9/8/2022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82</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83</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9/8/2022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9/8/2022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9/8/2022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9/8/2022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9/8/2022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35.xml"/><Relationship Id="rId7" Type="http://schemas.openxmlformats.org/officeDocument/2006/relationships/slide" Target="slide81.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3.xml"/><Relationship Id="rId4" Type="http://schemas.openxmlformats.org/officeDocument/2006/relationships/slide" Target="slide54.xml"/><Relationship Id="rId9" Type="http://schemas.openxmlformats.org/officeDocument/2006/relationships/slide" Target="slide9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www.youtube.com/watch?v=L6WYJh1Ygo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814" y="1937637"/>
            <a:ext cx="5516370" cy="287663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108</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48517192"/>
              </p:ext>
            </p:extLst>
          </p:nvPr>
        </p:nvGraphicFramePr>
        <p:xfrm>
          <a:off x="381000" y="846138"/>
          <a:ext cx="8382000" cy="396717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smtClean="0">
                          <a:effectLst/>
                          <a:latin typeface="+mj-lt"/>
                          <a:ea typeface="MS Mincho"/>
                        </a:rPr>
                        <a:t>1.17</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9/7/22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S Mincho"/>
                          <a:cs typeface="+mn-cs"/>
                        </a:rPr>
                        <a:t>Agenda slide updated to correct color coding</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1.18</a:t>
                      </a: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9/8/22</a:t>
                      </a: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smtClean="0">
                          <a:solidFill>
                            <a:schemeClr val="dk1"/>
                          </a:solidFill>
                          <a:effectLst/>
                          <a:latin typeface="+mj-lt"/>
                          <a:ea typeface="MS Mincho"/>
                          <a:cs typeface="+mn-cs"/>
                        </a:rPr>
                        <a:t>Paster</a:t>
                      </a: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mj-lt"/>
                          <a:ea typeface="MS Mincho"/>
                        </a:rPr>
                        <a:t>Updated safety training link - </a:t>
                      </a:r>
                      <a:r>
                        <a:rPr lang="en-US" sz="1200" b="0" i="0" u="sng" kern="1200" dirty="0" smtClean="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a:t>
            </a:r>
            <a:r>
              <a:rPr lang="en-US" sz="2000" dirty="0" smtClean="0"/>
              <a:t>thread</a:t>
            </a:r>
          </a:p>
          <a:p>
            <a:pPr lvl="1"/>
            <a:endParaRPr lang="en-US" sz="2000" dirty="0" smtClean="0"/>
          </a:p>
          <a:p>
            <a:pPr marL="0" indent="0">
              <a:buNone/>
            </a:pPr>
            <a:r>
              <a:rPr lang="en-US" sz="2000" b="1" dirty="0">
                <a:solidFill>
                  <a:srgbClr val="FF0000"/>
                </a:solidFill>
              </a:rPr>
              <a:t>Does every team member have a TECHNICAL action item to complete by next class?</a:t>
            </a:r>
          </a:p>
          <a:p>
            <a:pPr lvl="1"/>
            <a:r>
              <a:rPr lang="en-US" sz="2000" b="1" dirty="0" smtClean="0">
                <a:solidFill>
                  <a:srgbClr val="FF0000"/>
                </a:solidFill>
              </a:rPr>
              <a:t>Note</a:t>
            </a:r>
            <a:r>
              <a:rPr lang="en-US" sz="2000" b="1" dirty="0">
                <a:solidFill>
                  <a:srgbClr val="FF0000"/>
                </a:solidFill>
              </a:rPr>
              <a:t>: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a:t>
            </a:r>
            <a:r>
              <a:rPr lang="en-US" sz="2100" dirty="0" smtClean="0">
                <a:solidFill>
                  <a:prstClr val="black"/>
                </a:solidFill>
                <a:latin typeface="Calibri" panose="020F0502020204030204"/>
                <a:ea typeface="+mn-lt"/>
                <a:cs typeface="Calibri" panose="020F0502020204030204"/>
              </a:rPr>
              <a:t>week</a:t>
            </a:r>
          </a:p>
          <a:p>
            <a:pPr marL="628650" lvl="1" indent="-285750" defTabSz="685800">
              <a:spcBef>
                <a:spcPts val="750"/>
              </a:spcBef>
            </a:pPr>
            <a:r>
              <a:rPr lang="en-US" sz="1900" dirty="0" smtClean="0">
                <a:solidFill>
                  <a:prstClr val="black"/>
                </a:solidFill>
                <a:latin typeface="Calibri" panose="020F0502020204030204"/>
                <a:ea typeface="+mn-lt"/>
                <a:cs typeface="Calibri" panose="020F0502020204030204"/>
                <a:hlinkClick r:id="rId7"/>
              </a:rPr>
              <a:t>https</a:t>
            </a:r>
            <a:r>
              <a:rPr lang="en-US" sz="1900" dirty="0">
                <a:solidFill>
                  <a:prstClr val="black"/>
                </a:solidFill>
                <a:latin typeface="Calibri" panose="020F0502020204030204"/>
                <a:ea typeface="+mn-lt"/>
                <a:cs typeface="Calibri" panose="020F0502020204030204"/>
                <a:hlinkClick r:id="rId7"/>
              </a:rPr>
              <a:t>://</a:t>
            </a:r>
            <a:r>
              <a:rPr lang="en-US" sz="1900" dirty="0" smtClean="0">
                <a:solidFill>
                  <a:prstClr val="black"/>
                </a:solidFill>
                <a:latin typeface="Calibri" panose="020F0502020204030204"/>
                <a:ea typeface="+mn-lt"/>
                <a:cs typeface="Calibri" panose="020F0502020204030204"/>
                <a:hlinkClick r:id="rId7"/>
              </a:rPr>
              <a:t>rpi.percipio.com/</a:t>
            </a:r>
            <a:endParaRPr lang="en-US" sz="1900" dirty="0" smtClean="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smtClean="0">
                <a:solidFill>
                  <a:prstClr val="black"/>
                </a:solidFill>
                <a:latin typeface="Calibri" panose="020F0502020204030204"/>
                <a:ea typeface="+mn-lt"/>
                <a:cs typeface="Calibri" panose="020F0502020204030204"/>
              </a:rPr>
              <a:t>Rensselaer </a:t>
            </a:r>
            <a:r>
              <a:rPr lang="en-US" sz="1800" dirty="0">
                <a:solidFill>
                  <a:prstClr val="black"/>
                </a:solidFill>
                <a:latin typeface="Calibri" panose="020F0502020204030204"/>
                <a:ea typeface="+mn-lt"/>
                <a:cs typeface="Calibri" panose="020F0502020204030204"/>
              </a:rPr>
              <a:t>Manufacturing and Prototyping Laboratories-Safety </a:t>
            </a:r>
            <a:r>
              <a:rPr lang="en-US" sz="1800" dirty="0" smtClean="0">
                <a:solidFill>
                  <a:prstClr val="black"/>
                </a:solidFill>
                <a:latin typeface="Calibri" panose="020F0502020204030204"/>
                <a:ea typeface="+mn-lt"/>
                <a:cs typeface="Calibri" panose="020F0502020204030204"/>
              </a:rPr>
              <a:t>Orientation</a:t>
            </a:r>
          </a:p>
          <a:p>
            <a:pPr marL="628650" lvl="1" indent="-285750" defTabSz="685800">
              <a:spcBef>
                <a:spcPts val="750"/>
              </a:spcBef>
            </a:pPr>
            <a:r>
              <a:rPr lang="en-US" sz="1800" dirty="0" smtClean="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smtClean="0">
                <a:solidFill>
                  <a:prstClr val="black"/>
                </a:solidFill>
                <a:latin typeface="Calibri" panose="020F0502020204030204"/>
                <a:cs typeface="Calibri"/>
              </a:rPr>
              <a:t>Rensselaer </a:t>
            </a:r>
            <a:r>
              <a:rPr lang="en-US" sz="1400" dirty="0">
                <a:solidFill>
                  <a:prstClr val="black"/>
                </a:solidFill>
                <a:latin typeface="Calibri" panose="020F0502020204030204"/>
                <a:cs typeface="Calibri"/>
              </a:rPr>
              <a:t>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29"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r>
              <a:rPr lang="en-US" sz="900" dirty="0" smtClean="0">
                <a:solidFill>
                  <a:prstClr val="black"/>
                </a:solidFill>
                <a:cs typeface="Calibri"/>
                <a:hlinkClick r:id="rId5"/>
              </a:rPr>
              <a:t>/</a:t>
            </a:r>
            <a:endParaRPr lang="en-US" sz="900" dirty="0" smtClean="0">
              <a:solidFill>
                <a:prstClr val="black"/>
              </a:solidFill>
              <a:cs typeface="Calibri"/>
            </a:endParaRPr>
          </a:p>
          <a:p>
            <a:pPr marL="514350" lvl="1" indent="-214313" defTabSz="685800">
              <a:spcBef>
                <a:spcPts val="375"/>
              </a:spcBef>
            </a:pPr>
            <a:r>
              <a:rPr lang="en-US" sz="1050" dirty="0" smtClean="0">
                <a:solidFill>
                  <a:prstClr val="black"/>
                </a:solidFill>
                <a:latin typeface="Calibri" panose="020F0502020204030204"/>
                <a:cs typeface="Calibri"/>
              </a:rPr>
              <a:t>Rensselaer </a:t>
            </a:r>
            <a:r>
              <a:rPr lang="en-US" sz="1050" dirty="0">
                <a:solidFill>
                  <a:prstClr val="black"/>
                </a:solidFill>
                <a:latin typeface="Calibri" panose="020F0502020204030204"/>
                <a:cs typeface="Calibri"/>
              </a:rPr>
              <a:t>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5"/>
              </a:rPr>
              <a:t>https://rpi.percipio.com</a:t>
            </a:r>
            <a:r>
              <a:rPr lang="en-US" sz="1400" dirty="0" smtClean="0">
                <a:solidFill>
                  <a:prstClr val="black"/>
                </a:solidFill>
                <a:cs typeface="Calibri"/>
                <a:hlinkClick r:id="rId5"/>
              </a:rPr>
              <a:t>/</a:t>
            </a:r>
            <a:endParaRPr lang="en-US" sz="1400" dirty="0" smtClean="0">
              <a:solidFill>
                <a:prstClr val="black"/>
              </a:solidFill>
              <a:cs typeface="Calibri"/>
            </a:endParaRPr>
          </a:p>
          <a:p>
            <a:pPr marL="514350" lvl="1" indent="-214313" defTabSz="685800">
              <a:spcBef>
                <a:spcPts val="375"/>
              </a:spcBef>
            </a:pPr>
            <a:r>
              <a:rPr lang="en-US" sz="1200" dirty="0" smtClean="0">
                <a:solidFill>
                  <a:prstClr val="black"/>
                </a:solidFill>
                <a:latin typeface="Calibri" panose="020F0502020204030204"/>
                <a:cs typeface="Calibri"/>
              </a:rPr>
              <a:t>Rensselaer </a:t>
            </a:r>
            <a:r>
              <a:rPr lang="en-US" sz="1200" dirty="0">
                <a:solidFill>
                  <a:prstClr val="black"/>
                </a:solidFill>
                <a:latin typeface="Calibri" panose="020F0502020204030204"/>
                <a:cs typeface="Calibri"/>
              </a:rPr>
              <a:t>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r>
              <a:rPr lang="en-US" sz="1800" dirty="0" smtClean="0">
                <a:solidFill>
                  <a:prstClr val="black"/>
                </a:solidFill>
                <a:cs typeface="Calibri"/>
                <a:hlinkClick r:id="rId7"/>
              </a:rPr>
              <a:t>/</a:t>
            </a:r>
            <a:endParaRPr lang="en-US" sz="1800" dirty="0" smtClean="0">
              <a:solidFill>
                <a:prstClr val="black"/>
              </a:solidFill>
              <a:cs typeface="Calibri"/>
            </a:endParaRPr>
          </a:p>
          <a:p>
            <a:pPr marL="514350" lvl="1" indent="-214313" defTabSz="685800">
              <a:spcBef>
                <a:spcPts val="375"/>
              </a:spcBef>
            </a:pPr>
            <a:r>
              <a:rPr lang="en-US" sz="1500" dirty="0" smtClean="0">
                <a:solidFill>
                  <a:prstClr val="black"/>
                </a:solidFill>
                <a:latin typeface="Calibri" panose="020F0502020204030204"/>
                <a:cs typeface="Calibri"/>
              </a:rPr>
              <a:t>Rensselaer </a:t>
            </a:r>
            <a:r>
              <a:rPr lang="en-US" sz="1500" dirty="0">
                <a:solidFill>
                  <a:prstClr val="black"/>
                </a:solidFill>
                <a:latin typeface="Calibri" panose="020F0502020204030204"/>
                <a:cs typeface="Calibri"/>
              </a:rPr>
              <a:t>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8028</Words>
  <Application>Microsoft Office PowerPoint</Application>
  <PresentationFormat>On-screen Show (4:3)</PresentationFormat>
  <Paragraphs>1354</Paragraphs>
  <Slides>109</Slides>
  <Notes>33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109</vt:i4>
      </vt:variant>
    </vt:vector>
  </HeadingPairs>
  <TitlesOfParts>
    <vt:vector size="120"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2022-09-08T12:25:25Z</dcterms:modified>
</cp:coreProperties>
</file>