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3"/>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6" r:id="rId47"/>
    <p:sldId id="327" r:id="rId48"/>
    <p:sldId id="328" r:id="rId49"/>
    <p:sldId id="329" r:id="rId50"/>
    <p:sldId id="330" r:id="rId51"/>
    <p:sldId id="331" r:id="rId52"/>
    <p:sldId id="284" r:id="rId53"/>
    <p:sldId id="429" r:id="rId54"/>
    <p:sldId id="417" r:id="rId55"/>
    <p:sldId id="407" r:id="rId56"/>
    <p:sldId id="287" r:id="rId57"/>
    <p:sldId id="387" r:id="rId58"/>
    <p:sldId id="333" r:id="rId59"/>
    <p:sldId id="340" r:id="rId60"/>
    <p:sldId id="289" r:id="rId61"/>
    <p:sldId id="391" r:id="rId62"/>
    <p:sldId id="288" r:id="rId63"/>
    <p:sldId id="290" r:id="rId64"/>
    <p:sldId id="408" r:id="rId65"/>
    <p:sldId id="293" r:id="rId66"/>
    <p:sldId id="372" r:id="rId67"/>
    <p:sldId id="393" r:id="rId68"/>
    <p:sldId id="394" r:id="rId69"/>
    <p:sldId id="342" r:id="rId70"/>
    <p:sldId id="416" r:id="rId71"/>
    <p:sldId id="409" r:id="rId72"/>
    <p:sldId id="298" r:id="rId73"/>
    <p:sldId id="373" r:id="rId74"/>
    <p:sldId id="386" r:id="rId75"/>
    <p:sldId id="355" r:id="rId76"/>
    <p:sldId id="366" r:id="rId77"/>
    <p:sldId id="367" r:id="rId78"/>
    <p:sldId id="401" r:id="rId79"/>
    <p:sldId id="313" r:id="rId80"/>
    <p:sldId id="309" r:id="rId81"/>
    <p:sldId id="433" r:id="rId82"/>
    <p:sldId id="410" r:id="rId83"/>
    <p:sldId id="300" r:id="rId84"/>
    <p:sldId id="374" r:id="rId85"/>
    <p:sldId id="385" r:id="rId86"/>
    <p:sldId id="382" r:id="rId87"/>
    <p:sldId id="343" r:id="rId88"/>
    <p:sldId id="344" r:id="rId89"/>
    <p:sldId id="345" r:id="rId90"/>
    <p:sldId id="381" r:id="rId91"/>
    <p:sldId id="411" r:id="rId92"/>
    <p:sldId id="302" r:id="rId93"/>
    <p:sldId id="375" r:id="rId94"/>
    <p:sldId id="384" r:id="rId95"/>
    <p:sldId id="402" r:id="rId96"/>
    <p:sldId id="404" r:id="rId97"/>
    <p:sldId id="348" r:id="rId98"/>
    <p:sldId id="412" r:id="rId99"/>
    <p:sldId id="304" r:id="rId100"/>
    <p:sldId id="376" r:id="rId101"/>
    <p:sldId id="395" r:id="rId102"/>
    <p:sldId id="396" r:id="rId103"/>
    <p:sldId id="397" r:id="rId104"/>
    <p:sldId id="413" r:id="rId105"/>
    <p:sldId id="306" r:id="rId106"/>
    <p:sldId id="378" r:id="rId107"/>
    <p:sldId id="383" r:id="rId108"/>
    <p:sldId id="350" r:id="rId109"/>
    <p:sldId id="414" r:id="rId110"/>
    <p:sldId id="369" r:id="rId111"/>
    <p:sldId id="398" r:id="rId11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p:scale>
          <a:sx n="110" d="100"/>
          <a:sy n="110" d="100"/>
        </p:scale>
        <p:origin x="1536" y="-4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3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commentAuthors" Target="commentAuthors.xml"/><Relationship Id="rId119"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9/8/2022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45</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55</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82</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83</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85</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92</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95</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104</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9/8/2022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9/8/2022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9/8/2022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9/8/2022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9/8/2022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9/8/2022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9/8/2022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9/8/2022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9/8/2022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9/8/2022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9/8/2022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9/8/2022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9/8/2022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9/8/2022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9/8/2022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9/8/2022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9/8/2022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35.xml"/><Relationship Id="rId7" Type="http://schemas.openxmlformats.org/officeDocument/2006/relationships/slide" Target="slide81.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10" Type="http://schemas.openxmlformats.org/officeDocument/2006/relationships/slide" Target="slide103.xml"/><Relationship Id="rId4" Type="http://schemas.openxmlformats.org/officeDocument/2006/relationships/slide" Target="slide54.xml"/><Relationship Id="rId9" Type="http://schemas.openxmlformats.org/officeDocument/2006/relationships/slide" Target="slide9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Project_Document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www.youtube.com/watch?v=L6WYJh1Ygoc"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814" y="1937637"/>
            <a:ext cx="5516370" cy="287663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108</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t>
                      </a:r>
                      <a:r>
                        <a:rPr lang="en-US" sz="1200">
                          <a:effectLst/>
                          <a:latin typeface="+mj-lt"/>
                          <a:ea typeface="MS Mincho"/>
                        </a:rPr>
                        <a:t>Agreement content</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23308997"/>
              </p:ext>
            </p:extLst>
          </p:nvPr>
        </p:nvGraphicFramePr>
        <p:xfrm>
          <a:off x="381000" y="846138"/>
          <a:ext cx="8382000" cy="411068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137" y="1491490"/>
            <a:ext cx="5245726" cy="3993015"/>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a:t>
            </a:r>
            <a:r>
              <a:rPr lang="en-US">
                <a:ea typeface="+mj-lt"/>
                <a:cs typeface="+mj-lt"/>
              </a:rPr>
              <a:t>this project? </a:t>
            </a:r>
            <a:r>
              <a:rPr lang="en-US" dirty="0">
                <a:ea typeface="+mj-lt"/>
                <a:cs typeface="+mj-lt"/>
              </a:rPr>
              <a:t>(2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44</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member creates the page, other members simply edits the page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a:r>
              <a:rPr lang="en-US" sz="1000" u="sng" dirty="0">
                <a:hlinkClick r:id="rId5"/>
              </a:rPr>
              <a:t>https://rpi.percipio.com/</a:t>
            </a:r>
            <a:endParaRPr lang="en-US" sz="10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90" y="1855710"/>
            <a:ext cx="5630020" cy="2935497"/>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name="Worksheet" r:id="rId2" imgW="5821538" imgH="4846131" progId="Excel.Sheet.12">
                  <p:embed/>
                </p:oleObj>
              </mc:Choice>
              <mc:Fallback>
                <p:oleObj name="Worksheet" r:id="rId2" imgW="5821538" imgH="4846131" progId="Excel.Sheet.12">
                  <p:embed/>
                  <p:pic>
                    <p:nvPicPr>
                      <p:cNvPr id="0" name="Object 9"/>
                      <p:cNvPicPr>
                        <a:picLocks noChangeAspect="1" noChangeArrowheads="1"/>
                      </p:cNvPicPr>
                      <p:nvPr/>
                    </p:nvPicPr>
                    <p:blipFill>
                      <a:blip r:embed="rId3"/>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900" dirty="0">
                <a:solidFill>
                  <a:prstClr val="black"/>
                </a:solidFill>
                <a:cs typeface="Calibri"/>
                <a:hlinkClick r:id="rId5"/>
              </a:rPr>
              <a:t>https://rpi.percipio.com/</a:t>
            </a:r>
            <a:endParaRPr lang="en-US" sz="900" dirty="0">
              <a:solidFill>
                <a:prstClr val="black"/>
              </a:solidFill>
              <a:cs typeface="Calibri"/>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5"/>
              </a:rPr>
              <a:t>https://rpi.percipio.com/</a:t>
            </a:r>
            <a:endParaRPr lang="en-US" sz="1400" dirty="0">
              <a:solidFill>
                <a:prstClr val="black"/>
              </a:solidFill>
              <a:cs typeface="Calibri"/>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cs typeface="Calibri"/>
                <a:hlinkClick r:id="rId7"/>
              </a:rPr>
              <a:t>https://rpi.percipio.com/</a:t>
            </a:r>
            <a:endParaRPr lang="en-US" sz="18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9599</Words>
  <Application>Microsoft Office PowerPoint</Application>
  <PresentationFormat>On-screen Show (4:3)</PresentationFormat>
  <Paragraphs>1358</Paragraphs>
  <Slides>109</Slides>
  <Notes>33</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109</vt:i4>
      </vt:variant>
    </vt:vector>
  </HeadingPairs>
  <TitlesOfParts>
    <vt:vector size="118" baseType="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2022-09-08T12:41:26Z</dcterms:modified>
</cp:coreProperties>
</file>