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4"/>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369" r:id="rId112"/>
    <p:sldId id="398" r:id="rId11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51" d="100"/>
          <a:sy n="51" d="100"/>
        </p:scale>
        <p:origin x="1640" y="3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9/16/2022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9/16/2022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9/16/2022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9/16/2022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9/16/2022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9/16/2022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www.youtube.com/watch?v=L6WYJh1Ygoc"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814" y="1937637"/>
            <a:ext cx="5516370" cy="287663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109</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49422703"/>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5"/>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9752</Words>
  <Application>Microsoft Office PowerPoint</Application>
  <PresentationFormat>On-screen Show (4:3)</PresentationFormat>
  <Paragraphs>1383</Paragraphs>
  <Slides>110</Slides>
  <Notes>33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110</vt:i4>
      </vt:variant>
    </vt:vector>
  </HeadingPairs>
  <TitlesOfParts>
    <vt:vector size="119"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2022-09-16T16:34:37Z</dcterms:modified>
</cp:coreProperties>
</file>