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71" r:id="rId2"/>
    <p:sldId id="256" r:id="rId3"/>
    <p:sldId id="270" r:id="rId4"/>
    <p:sldId id="257" r:id="rId5"/>
    <p:sldId id="272" r:id="rId6"/>
    <p:sldId id="269" r:id="rId7"/>
    <p:sldId id="267" r:id="rId8"/>
    <p:sldId id="275" r:id="rId9"/>
    <p:sldId id="259" r:id="rId10"/>
    <p:sldId id="276" r:id="rId11"/>
    <p:sldId id="273" r:id="rId12"/>
    <p:sldId id="260" r:id="rId13"/>
    <p:sldId id="261" r:id="rId14"/>
    <p:sldId id="274" r:id="rId15"/>
    <p:sldId id="262" r:id="rId16"/>
    <p:sldId id="264" r:id="rId17"/>
    <p:sldId id="266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56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E145-BFBB-488E-8D88-71888FEF5FCA}" type="datetime1">
              <a:rPr lang="en-US" smtClean="0"/>
              <a:t>8/1/2022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1554"/>
            <a:ext cx="8229600" cy="42446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AF50CA-060F-4001-A625-C80A04B5B3D1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11115"/>
            <a:ext cx="1664892" cy="511504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11115"/>
            <a:ext cx="6019800" cy="511504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DCD4C9-19B5-4E45-B6E0-2CC6D35A5CF1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7"/>
            <a:ext cx="8229600" cy="42285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8/1/2022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8E4069-BE44-44A0-A309-BE3D9BB0CF32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519B3A-2A49-4588-93D2-EED01F013285}" type="datetime1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955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32078"/>
            <a:ext cx="4040188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55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32078"/>
            <a:ext cx="4041775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C66AEA-2B08-4F03-806D-6D5E66BB99D1}" type="datetime1">
              <a:rPr lang="en-US" smtClean="0"/>
              <a:t>8/1/2022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BF4A77-5C3E-42BF-93A9-AA094B4B4B12}" type="datetime1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D489FA-C27A-4D86-BE23-0452F1490F37}" type="datetime1">
              <a:rPr lang="en-US" smtClean="0"/>
              <a:t>8/1/2022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531"/>
            <a:ext cx="3008313" cy="100427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3531"/>
            <a:ext cx="5111750" cy="5132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854"/>
            <a:ext cx="3008313" cy="4130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928BE4-1EF3-483C-9140-91B92572463D}" type="datetime1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DE71D6-2199-4579-B4B6-A543F8D7EDF2}" type="datetime1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0ADE6DD-13C1-43DB-8DF7-6D8A5BC88CB4}" type="datetime1">
              <a:rPr lang="en-US" smtClean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Identifier (ex: Status Update #2, Final Presentation): </a:t>
            </a:r>
            <a:r>
              <a:rPr lang="en-US" sz="2400" b="1" dirty="0"/>
              <a:t>11/15/2016</a:t>
            </a:r>
          </a:p>
          <a:p>
            <a:pPr marL="0" indent="0" algn="ctr">
              <a:buNone/>
            </a:pPr>
            <a:r>
              <a:rPr lang="en-US" sz="2400" i="1" dirty="0"/>
              <a:t>Team members (Name,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597921-196C-87B6-AC8B-6A7141A2E5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Project Status slide is a one slide summary of your complete project’s status</a:t>
            </a:r>
          </a:p>
          <a:p>
            <a:r>
              <a:rPr lang="en-US" dirty="0"/>
              <a:t>The deliverables are taken from your </a:t>
            </a:r>
            <a:r>
              <a:rPr lang="en-US"/>
              <a:t>(revised) Statement </a:t>
            </a:r>
            <a:r>
              <a:rPr lang="en-US" dirty="0"/>
              <a:t>of Work.</a:t>
            </a:r>
          </a:p>
          <a:p>
            <a:r>
              <a:rPr lang="en-US" dirty="0"/>
              <a:t>The entire table of deliverables should be shown for the complete semester’s plan</a:t>
            </a:r>
          </a:p>
          <a:p>
            <a:r>
              <a:rPr lang="en-US" dirty="0"/>
              <a:t>Do not include specific tasks / issues on this slide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CDE87C-9C59-7D8A-D27E-484D6324D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 Explanation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E7D00-0FA5-D814-55A5-99A54EA13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DA92-89B3-C4C1-DF10-80C5317A9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8F2EC-6B3D-CDF0-4EA6-C5A76E28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49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slides should address the problems seen in the Project Status slide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Explanations of Late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89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Calibri"/>
                <a:cs typeface="Calibri"/>
              </a:rPr>
              <a:t>Provide details associated with the work needed to reach this milestone.</a:t>
            </a:r>
          </a:p>
          <a:p>
            <a:r>
              <a:rPr lang="en-US" sz="2800" dirty="0">
                <a:latin typeface="Calibri"/>
                <a:cs typeface="Calibri"/>
              </a:rPr>
              <a:t>May be detailed OR team may need to break this down by subsystems</a:t>
            </a:r>
          </a:p>
          <a:p>
            <a:r>
              <a:rPr lang="en-US" sz="2800" dirty="0">
                <a:latin typeface="Calibri"/>
                <a:cs typeface="Calibri"/>
              </a:rPr>
              <a:t>MUST indicate HOW the team will achieve THIS milestone.</a:t>
            </a:r>
          </a:p>
          <a:p>
            <a:r>
              <a:rPr lang="en-US" sz="2800" dirty="0">
                <a:latin typeface="Calibri"/>
                <a:cs typeface="Calibri"/>
              </a:rPr>
              <a:t>It’s not about the team’s organization, subsystems, etc. but about how the team will achieve the project goals on time.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Circuit Design Complete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88F5-8841-4D07-AFF5-7D68F49C15E2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5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 these detail slides as needed for the milestones coming in the next 2-4 weeks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Software Prototype Demo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B67E-807C-4DEA-A1ED-9FECE7516085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next slides can now address the technical progress / subsystems / accomplishments.</a:t>
            </a:r>
          </a:p>
          <a:p>
            <a:r>
              <a:rPr lang="en-US" dirty="0"/>
              <a:t>Provide context, i.e. overall system block diagram(s), architecture, etc.</a:t>
            </a:r>
          </a:p>
          <a:p>
            <a:r>
              <a:rPr lang="en-US" dirty="0"/>
              <a:t>Avoid “diary mode”, e.g. we did this, this and this. Focus on results / accomplishments</a:t>
            </a:r>
          </a:p>
          <a:p>
            <a:r>
              <a:rPr lang="en-US" dirty="0"/>
              <a:t>Show rather than tell, i.e. pictures/graphs over words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Design Review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team does NOT need to repeat this pattern for ALL milestones, just the ones in the next 2-4 weeks</a:t>
            </a:r>
          </a:p>
          <a:p>
            <a:r>
              <a:rPr lang="en-US" dirty="0"/>
              <a:t>For this example – what does this look like? Graphs, charts, diagrams. Provide expected results and actual results &amp; analysis of differences.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Mechanical Testing Done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420F-8E06-4B93-AC65-D44170135908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MUCH more actionable and urgent than a slide titled just ‘Questions’. This slide alerts everyone that project progress is at risk until / unless this information is received.</a:t>
            </a:r>
          </a:p>
          <a:p>
            <a:r>
              <a:rPr lang="en-US" dirty="0"/>
              <a:t>LIST YOUR ITEMS ON THE SLIDE !!!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Needed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840530"/>
            <a:ext cx="8229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Your Project Engineer should review and approve this list </a:t>
            </a:r>
            <a:br>
              <a:rPr lang="en-US" dirty="0"/>
            </a:br>
            <a:r>
              <a:rPr lang="en-US" dirty="0"/>
              <a:t>(actually the </a:t>
            </a:r>
            <a:r>
              <a:rPr lang="en-US" b="1" dirty="0"/>
              <a:t>ENTIRE</a:t>
            </a:r>
            <a:r>
              <a:rPr lang="en-US" dirty="0"/>
              <a:t> slide set) </a:t>
            </a:r>
            <a:br>
              <a:rPr lang="en-US" dirty="0"/>
            </a:br>
            <a:r>
              <a:rPr lang="en-US" b="1" dirty="0"/>
              <a:t>BEFORE</a:t>
            </a:r>
            <a:r>
              <a:rPr lang="en-US" dirty="0"/>
              <a:t> your sponsor sees it! This OFTEN / USUALLY requires an in person discussion.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587786"/>
              </p:ext>
            </p:extLst>
          </p:nvPr>
        </p:nvGraphicFramePr>
        <p:xfrm>
          <a:off x="457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Planned 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8/1/2022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085" y="3152284"/>
            <a:ext cx="85663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These are neither questions nor decisions. These are items the team needs to alert everyone to.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Note the use of a table to make this easier to present and to digest.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Be sure your Status indication is clear/obvious.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Consider adding a column for “severity” then sort by that to keep hot items at the top.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2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Teams </a:t>
            </a:r>
            <a:r>
              <a:rPr lang="mr-IN" sz="3200" b="1" dirty="0"/>
              <a:t>–</a:t>
            </a:r>
            <a:r>
              <a:rPr lang="en-US" sz="3200" b="1" dirty="0"/>
              <a:t> Identify your ONE key takeaway from this and put that here on the slide. Like this, in a box, at the bottom of the slide.</a:t>
            </a:r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the guidelines for Creating Strong PowerPoint Presentations found on the Capstone Support wiki</a:t>
            </a:r>
          </a:p>
          <a:p>
            <a:r>
              <a:rPr lang="en-US" dirty="0"/>
              <a:t>Use it as a </a:t>
            </a:r>
            <a:r>
              <a:rPr lang="en-US" b="1" dirty="0"/>
              <a:t>checklist</a:t>
            </a:r>
            <a:r>
              <a:rPr lang="en-US" dirty="0"/>
              <a:t> of important items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2000" b="1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Forget!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96EE-A992-46D6-AE7C-1327A0FBFB21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2633" y="1897597"/>
            <a:ext cx="8254538" cy="42285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Goals: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Communicate your project status AND provide a technical design review. The sponsor must be able to determine your anticipated level of completion.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a Meaningful Project Status Update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a status report / project design review</a:t>
            </a:r>
          </a:p>
          <a:p>
            <a:r>
              <a:rPr lang="en-US" dirty="0"/>
              <a:t>While NOT an exact ‘recipe’ for all teams / projects, talk to your PE before changing! </a:t>
            </a:r>
          </a:p>
          <a:p>
            <a:r>
              <a:rPr lang="en-US" dirty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29810" y="5738965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the Overall </a:t>
            </a:r>
            <a:r>
              <a:rPr lang="en-US" b="1" dirty="0"/>
              <a:t>Progress, </a:t>
            </a:r>
            <a:r>
              <a:rPr lang="en-US" dirty="0"/>
              <a:t>and how that matches or deviates from the planned schedule of your Project, to your: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Status Updates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8/1/2022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and Receive Feedback on the Overall </a:t>
            </a:r>
            <a:r>
              <a:rPr lang="en-US" b="1" dirty="0"/>
              <a:t>Design </a:t>
            </a:r>
            <a:r>
              <a:rPr lang="en-US" dirty="0"/>
              <a:t>to your Project’s: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Design Reviews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8/1/2022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6"/>
            <a:ext cx="8229600" cy="440160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Create a Project Management Forum thread with the meeting date. Do ALL collaboration on the slides in that thread. Do NOT use non-EDN resources for that, i.e., no chat, texting, Google, etc.</a:t>
            </a:r>
          </a:p>
          <a:p>
            <a:r>
              <a:rPr lang="en-US" dirty="0"/>
              <a:t>Copy this template to a new file name.</a:t>
            </a:r>
          </a:p>
          <a:p>
            <a:pPr lvl="1"/>
            <a:r>
              <a:rPr lang="en-US" dirty="0"/>
              <a:t>Name the files using a “YYYY-MM-DD-Status Report.pptx”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Do NOT add a file version numbers – the repo already handles that!</a:t>
            </a:r>
          </a:p>
          <a:p>
            <a:r>
              <a:rPr lang="en-US" dirty="0"/>
              <a:t>Replace the instructions with your content</a:t>
            </a:r>
          </a:p>
          <a:p>
            <a:r>
              <a:rPr lang="en-US" dirty="0"/>
              <a:t>Review the instructions on EDN at: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 </a:t>
            </a:r>
            <a:r>
              <a:rPr lang="en-US" sz="1900" dirty="0">
                <a:solidFill>
                  <a:srgbClr val="FF0000"/>
                </a:solidFill>
              </a:rPr>
              <a:t>(contents may change!)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well in advance (</a:t>
            </a:r>
            <a:r>
              <a:rPr lang="en-US" dirty="0"/>
              <a:t>at least </a:t>
            </a:r>
            <a:r>
              <a:rPr lang="en-US" b="1" dirty="0"/>
              <a:t>2-3 days) </a:t>
            </a:r>
            <a:r>
              <a:rPr lang="en-US" dirty="0"/>
              <a:t>of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24 hours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8/1/2022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Update from Sponsor</a:t>
            </a:r>
          </a:p>
          <a:p>
            <a:pPr lvl="1"/>
            <a:r>
              <a:rPr lang="en-US" dirty="0"/>
              <a:t>Needed at first meeting - let sponsor speak first!</a:t>
            </a:r>
          </a:p>
          <a:p>
            <a:pPr lvl="1"/>
            <a:r>
              <a:rPr lang="en-US" dirty="0"/>
              <a:t>May be needed during the semester. Can be moved elsewhere in the agenda as appropriate</a:t>
            </a:r>
          </a:p>
          <a:p>
            <a:r>
              <a:rPr lang="en-US" dirty="0"/>
              <a:t>Project Status </a:t>
            </a:r>
          </a:p>
          <a:p>
            <a:pPr lvl="1"/>
            <a:r>
              <a:rPr lang="en-US" dirty="0"/>
              <a:t>A summary of results to date – based on your Statement of Work/Schedule</a:t>
            </a:r>
          </a:p>
          <a:p>
            <a:pPr lvl="1"/>
            <a:r>
              <a:rPr lang="en-US" dirty="0"/>
              <a:t>Updates per Subsystem / Major Work Areas</a:t>
            </a:r>
          </a:p>
          <a:p>
            <a:r>
              <a:rPr lang="en-US" dirty="0"/>
              <a:t>Demonstrations </a:t>
            </a:r>
          </a:p>
          <a:p>
            <a:pPr lvl="1"/>
            <a:r>
              <a:rPr lang="en-US" dirty="0"/>
              <a:t>if applicable / appropriate / available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</a:t>
            </a:r>
          </a:p>
          <a:p>
            <a:r>
              <a:rPr lang="en-US" dirty="0"/>
              <a:t>Next 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or confirm the next call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Conference Call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86791" y="5976689"/>
            <a:ext cx="557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Your FIRST Slide Deck Will Be a Simplified Version of This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Before diving into the status, be sure to have some introductory material, such as:</a:t>
            </a:r>
          </a:p>
          <a:p>
            <a:r>
              <a:rPr lang="en-US" dirty="0"/>
              <a:t>Purpose</a:t>
            </a:r>
          </a:p>
          <a:p>
            <a:r>
              <a:rPr lang="en-US" dirty="0"/>
              <a:t>Key Needs / Goals</a:t>
            </a:r>
          </a:p>
          <a:p>
            <a:r>
              <a:rPr lang="en-US" dirty="0"/>
              <a:t>System Architecture</a:t>
            </a:r>
          </a:p>
          <a:p>
            <a:r>
              <a:rPr lang="en-US"/>
              <a:t>Etc.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433989"/>
              </p:ext>
            </p:extLst>
          </p:nvPr>
        </p:nvGraphicFramePr>
        <p:xfrm>
          <a:off x="457200" y="1897063"/>
          <a:ext cx="8229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Planned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Circuit Design Complete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Software</a:t>
                      </a:r>
                      <a:r>
                        <a:rPr lang="en-US" sz="1600" baseline="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 Demo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Mechanical Testing Done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is in ‘good shape’ and there are no apparent obstacles to completion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9D1-FB24-499D-952E-4D9E02359E9B}" type="datetime1">
              <a:rPr lang="en-US" smtClean="0"/>
              <a:t>8/1/2022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418972" y="5395757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</a:t>
            </a:r>
            <a:r>
              <a:rPr lang="en-US" sz="1400"/>
              <a:t>In Trouble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344227-3CC2-523F-6B60-6D5B852FF789}"/>
              </a:ext>
            </a:extLst>
          </p:cNvPr>
          <p:cNvSpPr txBox="1"/>
          <p:nvPr/>
        </p:nvSpPr>
        <p:spPr>
          <a:xfrm>
            <a:off x="2297575" y="5362617"/>
            <a:ext cx="66989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Sometimes called a Project “Dashboard”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‘Deliverables’ listed in your Statement of Work are your EDN milestones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Keep the Legend!</a:t>
            </a:r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211</TotalTime>
  <Words>1399</Words>
  <Application>Microsoft Office PowerPoint</Application>
  <PresentationFormat>On-screen Show (4:3)</PresentationFormat>
  <Paragraphs>188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</vt:lpstr>
      <vt:lpstr>Office Theme</vt:lpstr>
      <vt:lpstr>Project Name</vt:lpstr>
      <vt:lpstr>Creating a Meaningful Project Status Update</vt:lpstr>
      <vt:lpstr>This File Is:</vt:lpstr>
      <vt:lpstr>Goal for Project Status Updates</vt:lpstr>
      <vt:lpstr>Goal for Project Design Reviews</vt:lpstr>
      <vt:lpstr>The Steps - Read All These Slides First! </vt:lpstr>
      <vt:lpstr>Typical Conference Call Agenda</vt:lpstr>
      <vt:lpstr>Project Info</vt:lpstr>
      <vt:lpstr>Project Status</vt:lpstr>
      <vt:lpstr>Project Status Explanation</vt:lpstr>
      <vt:lpstr>Explanations of Late Items</vt:lpstr>
      <vt:lpstr>Circuit Design Complete </vt:lpstr>
      <vt:lpstr>Software Prototype Demo</vt:lpstr>
      <vt:lpstr>Project Design Review</vt:lpstr>
      <vt:lpstr>Mechanical Testing Done </vt:lpstr>
      <vt:lpstr>Answers / Decisions Needed</vt:lpstr>
      <vt:lpstr>Current Challenges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Identifier (e.g. Final Presentation): 11/15/2016</dc:title>
  <dc:creator>anderm8</dc:creator>
  <cp:lastModifiedBy>Anderson, Mark</cp:lastModifiedBy>
  <cp:revision>37</cp:revision>
  <dcterms:created xsi:type="dcterms:W3CDTF">2018-08-03T15:44:17Z</dcterms:created>
  <dcterms:modified xsi:type="dcterms:W3CDTF">2022-08-01T21:02:54Z</dcterms:modified>
</cp:coreProperties>
</file>