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75" r:id="rId9"/>
    <p:sldId id="259" r:id="rId10"/>
    <p:sldId id="276" r:id="rId11"/>
    <p:sldId id="273" r:id="rId12"/>
    <p:sldId id="260" r:id="rId13"/>
    <p:sldId id="261" r:id="rId14"/>
    <p:sldId id="274" r:id="rId15"/>
    <p:sldId id="262" r:id="rId16"/>
    <p:sldId id="264" r:id="rId17"/>
    <p:sldId id="266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9/30/2022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members (Name,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97921-196C-87B6-AC8B-6A7141A2E5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Project Status slide is a one slide summary of your complete project’s status</a:t>
            </a:r>
          </a:p>
          <a:p>
            <a:r>
              <a:rPr lang="en-US" dirty="0"/>
              <a:t>The deliverables are taken from your </a:t>
            </a:r>
            <a:r>
              <a:rPr lang="en-US"/>
              <a:t>(revised) Statement </a:t>
            </a:r>
            <a:r>
              <a:rPr lang="en-US" dirty="0"/>
              <a:t>of Work.</a:t>
            </a:r>
          </a:p>
          <a:p>
            <a:r>
              <a:rPr lang="en-US" dirty="0"/>
              <a:t>The entire table of deliverables should be shown for the complete semester’s plan</a:t>
            </a:r>
          </a:p>
          <a:p>
            <a:r>
              <a:rPr lang="en-US" dirty="0"/>
              <a:t>Do not include specific tasks / issues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CDE87C-9C59-7D8A-D27E-484D6324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 Explanation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E7D00-0FA5-D814-55A5-99A54EA1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DA92-89B3-C4C1-DF10-80C5317A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F2EC-6B3D-CDF0-4EA6-C5A76E28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milestones coming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in the next 2-4 weeks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review. The sponsor must be able to determine your anticipated level of completion.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the planned schedule of your Project, to your: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i.e.,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</a:t>
            </a:r>
            <a:r>
              <a:rPr lang="en-US" dirty="0"/>
              <a:t>at least </a:t>
            </a:r>
            <a:r>
              <a:rPr lang="en-US" b="1" dirty="0"/>
              <a:t>2-3 days)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24 hours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9/30/2022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968676"/>
              </p:ext>
            </p:extLst>
          </p:nvPr>
        </p:nvGraphicFramePr>
        <p:xfrm>
          <a:off x="457200" y="18970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 explanation needed for “green” items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9/30/2022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418972" y="5395757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2297575" y="5362617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listed in your Statement of Work are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0A7591DC-566B-AEF0-F3E6-A0E1DF78FEFA}"/>
              </a:ext>
            </a:extLst>
          </p:cNvPr>
          <p:cNvSpPr/>
          <p:nvPr/>
        </p:nvSpPr>
        <p:spPr>
          <a:xfrm>
            <a:off x="6379779" y="767255"/>
            <a:ext cx="2228193" cy="868629"/>
          </a:xfrm>
          <a:prstGeom prst="hep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Keep on 1 Slide!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213</TotalTime>
  <Words>1396</Words>
  <Application>Microsoft Office PowerPoint</Application>
  <PresentationFormat>On-screen Show (4:3)</PresentationFormat>
  <Paragraphs>189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Info</vt:lpstr>
      <vt:lpstr>Project Status</vt:lpstr>
      <vt:lpstr>Project Status Explanation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38</cp:revision>
  <dcterms:created xsi:type="dcterms:W3CDTF">2018-08-03T15:44:17Z</dcterms:created>
  <dcterms:modified xsi:type="dcterms:W3CDTF">2022-09-30T16:20:09Z</dcterms:modified>
</cp:coreProperties>
</file>