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43891200" cy="32918400"/>
  <p:notesSz cx="6858000" cy="9226550"/>
  <p:defaultTextStyle>
    <a:defPPr>
      <a:defRPr lang="en-US"/>
    </a:defPPr>
    <a:lvl1pPr marL="0" algn="l" defTabSz="4387718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1pPr>
    <a:lvl2pPr marL="2193859" algn="l" defTabSz="4387718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2pPr>
    <a:lvl3pPr marL="4387718" algn="l" defTabSz="4387718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3pPr>
    <a:lvl4pPr marL="6581578" algn="l" defTabSz="4387718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4pPr>
    <a:lvl5pPr marL="8775432" algn="l" defTabSz="4387718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5pPr>
    <a:lvl6pPr marL="10969286" algn="l" defTabSz="4387718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6pPr>
    <a:lvl7pPr marL="13163146" algn="l" defTabSz="4387718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7pPr>
    <a:lvl8pPr marL="15357005" algn="l" defTabSz="4387718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8pPr>
    <a:lvl9pPr marL="17550864" algn="l" defTabSz="4387718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368">
          <p15:clr>
            <a:srgbClr val="A4A3A4"/>
          </p15:clr>
        </p15:guide>
        <p15:guide id="2" pos="1382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19687B5-761A-4E5C-A36F-8BFFEB371F61}" v="1005" dt="2020-09-22T20:45:54.885"/>
    <p1510:client id="{BDCB6E8F-1B5B-421E-9771-3D5B3E3B6904}" v="6" dt="2020-09-28T15:50:32.109"/>
    <p1510:client id="{DFB7171E-5B4F-4528-9D39-2B470DC7D884}" v="8" dt="2020-10-02T17:22:58.91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3" d="100"/>
          <a:sy n="13" d="100"/>
        </p:scale>
        <p:origin x="1452" y="96"/>
      </p:cViewPr>
      <p:guideLst>
        <p:guide orient="horz" pos="10368"/>
        <p:guide pos="1382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ren Paster" userId="XyOhTgzVeBNTBSiVrIViZFmOBAH5ra6Nnls64ZZnnQ4=" providerId="None" clId="Web-{BDCB6E8F-1B5B-421E-9771-3D5B3E3B6904}"/>
    <pc:docChg chg="modSld">
      <pc:chgData name="Aren Paster" userId="XyOhTgzVeBNTBSiVrIViZFmOBAH5ra6Nnls64ZZnnQ4=" providerId="None" clId="Web-{BDCB6E8F-1B5B-421E-9771-3D5B3E3B6904}" dt="2020-09-28T15:50:32.109" v="5" actId="20577"/>
      <pc:docMkLst>
        <pc:docMk/>
      </pc:docMkLst>
      <pc:sldChg chg="modSp">
        <pc:chgData name="Aren Paster" userId="XyOhTgzVeBNTBSiVrIViZFmOBAH5ra6Nnls64ZZnnQ4=" providerId="None" clId="Web-{BDCB6E8F-1B5B-421E-9771-3D5B3E3B6904}" dt="2020-09-28T15:50:32.109" v="4" actId="20577"/>
        <pc:sldMkLst>
          <pc:docMk/>
          <pc:sldMk cId="3222008936" sldId="257"/>
        </pc:sldMkLst>
        <pc:spChg chg="mod">
          <ac:chgData name="Aren Paster" userId="XyOhTgzVeBNTBSiVrIViZFmOBAH5ra6Nnls64ZZnnQ4=" providerId="None" clId="Web-{BDCB6E8F-1B5B-421E-9771-3D5B3E3B6904}" dt="2020-09-28T15:50:32.109" v="4" actId="20577"/>
          <ac:spMkLst>
            <pc:docMk/>
            <pc:sldMk cId="3222008936" sldId="257"/>
            <ac:spMk id="3" creationId="{00000000-0000-0000-0000-000000000000}"/>
          </ac:spMkLst>
        </pc:spChg>
      </pc:sldChg>
    </pc:docChg>
  </pc:docChgLst>
  <pc:docChgLst>
    <pc:chgData name="Aren Paster" userId="XyOhTgzVeBNTBSiVrIViZFmOBAH5ra6Nnls64ZZnnQ4=" providerId="None" clId="Web-{819687B5-761A-4E5C-A36F-8BFFEB371F61}"/>
    <pc:docChg chg="modSld">
      <pc:chgData name="Aren Paster" userId="XyOhTgzVeBNTBSiVrIViZFmOBAH5ra6Nnls64ZZnnQ4=" providerId="None" clId="Web-{819687B5-761A-4E5C-A36F-8BFFEB371F61}" dt="2020-09-22T20:45:54.885" v="998" actId="20577"/>
      <pc:docMkLst>
        <pc:docMk/>
      </pc:docMkLst>
      <pc:sldChg chg="modSp">
        <pc:chgData name="Aren Paster" userId="XyOhTgzVeBNTBSiVrIViZFmOBAH5ra6Nnls64ZZnnQ4=" providerId="None" clId="Web-{819687B5-761A-4E5C-A36F-8BFFEB371F61}" dt="2020-09-22T20:38:30.666" v="639" actId="20577"/>
        <pc:sldMkLst>
          <pc:docMk/>
          <pc:sldMk cId="3222008936" sldId="257"/>
        </pc:sldMkLst>
        <pc:spChg chg="mod">
          <ac:chgData name="Aren Paster" userId="XyOhTgzVeBNTBSiVrIViZFmOBAH5ra6Nnls64ZZnnQ4=" providerId="None" clId="Web-{819687B5-761A-4E5C-A36F-8BFFEB371F61}" dt="2020-09-22T20:38:30.666" v="639" actId="20577"/>
          <ac:spMkLst>
            <pc:docMk/>
            <pc:sldMk cId="3222008936" sldId="257"/>
            <ac:spMk id="3" creationId="{00000000-0000-0000-0000-000000000000}"/>
          </ac:spMkLst>
        </pc:spChg>
      </pc:sldChg>
      <pc:sldChg chg="modSp">
        <pc:chgData name="Aren Paster" userId="XyOhTgzVeBNTBSiVrIViZFmOBAH5ra6Nnls64ZZnnQ4=" providerId="None" clId="Web-{819687B5-761A-4E5C-A36F-8BFFEB371F61}" dt="2020-09-22T20:45:08.229" v="942" actId="20577"/>
        <pc:sldMkLst>
          <pc:docMk/>
          <pc:sldMk cId="4234285145" sldId="258"/>
        </pc:sldMkLst>
        <pc:spChg chg="mod">
          <ac:chgData name="Aren Paster" userId="XyOhTgzVeBNTBSiVrIViZFmOBAH5ra6Nnls64ZZnnQ4=" providerId="None" clId="Web-{819687B5-761A-4E5C-A36F-8BFFEB371F61}" dt="2020-09-22T18:26:36.456" v="149" actId="20577"/>
          <ac:spMkLst>
            <pc:docMk/>
            <pc:sldMk cId="4234285145" sldId="258"/>
            <ac:spMk id="2" creationId="{00000000-0000-0000-0000-000000000000}"/>
          </ac:spMkLst>
        </pc:spChg>
        <pc:spChg chg="mod">
          <ac:chgData name="Aren Paster" userId="XyOhTgzVeBNTBSiVrIViZFmOBAH5ra6Nnls64ZZnnQ4=" providerId="None" clId="Web-{819687B5-761A-4E5C-A36F-8BFFEB371F61}" dt="2020-09-22T20:45:08.229" v="942" actId="20577"/>
          <ac:spMkLst>
            <pc:docMk/>
            <pc:sldMk cId="4234285145" sldId="258"/>
            <ac:spMk id="3" creationId="{00000000-0000-0000-0000-000000000000}"/>
          </ac:spMkLst>
        </pc:spChg>
      </pc:sldChg>
      <pc:sldChg chg="modSp">
        <pc:chgData name="Aren Paster" userId="XyOhTgzVeBNTBSiVrIViZFmOBAH5ra6Nnls64ZZnnQ4=" providerId="None" clId="Web-{819687B5-761A-4E5C-A36F-8BFFEB371F61}" dt="2020-09-22T20:45:11.697" v="945" actId="20577"/>
        <pc:sldMkLst>
          <pc:docMk/>
          <pc:sldMk cId="4171655173" sldId="259"/>
        </pc:sldMkLst>
        <pc:spChg chg="mod">
          <ac:chgData name="Aren Paster" userId="XyOhTgzVeBNTBSiVrIViZFmOBAH5ra6Nnls64ZZnnQ4=" providerId="None" clId="Web-{819687B5-761A-4E5C-A36F-8BFFEB371F61}" dt="2020-09-22T18:26:39.362" v="152" actId="20577"/>
          <ac:spMkLst>
            <pc:docMk/>
            <pc:sldMk cId="4171655173" sldId="259"/>
            <ac:spMk id="2" creationId="{00000000-0000-0000-0000-000000000000}"/>
          </ac:spMkLst>
        </pc:spChg>
        <pc:spChg chg="mod">
          <ac:chgData name="Aren Paster" userId="XyOhTgzVeBNTBSiVrIViZFmOBAH5ra6Nnls64ZZnnQ4=" providerId="None" clId="Web-{819687B5-761A-4E5C-A36F-8BFFEB371F61}" dt="2020-09-22T20:45:11.697" v="945" actId="20577"/>
          <ac:spMkLst>
            <pc:docMk/>
            <pc:sldMk cId="4171655173" sldId="259"/>
            <ac:spMk id="3" creationId="{00000000-0000-0000-0000-000000000000}"/>
          </ac:spMkLst>
        </pc:spChg>
      </pc:sldChg>
      <pc:sldChg chg="modSp">
        <pc:chgData name="Aren Paster" userId="XyOhTgzVeBNTBSiVrIViZFmOBAH5ra6Nnls64ZZnnQ4=" providerId="None" clId="Web-{819687B5-761A-4E5C-A36F-8BFFEB371F61}" dt="2020-09-22T20:44:58.088" v="934" actId="20577"/>
        <pc:sldMkLst>
          <pc:docMk/>
          <pc:sldMk cId="2356084373" sldId="260"/>
        </pc:sldMkLst>
        <pc:spChg chg="mod">
          <ac:chgData name="Aren Paster" userId="XyOhTgzVeBNTBSiVrIViZFmOBAH5ra6Nnls64ZZnnQ4=" providerId="None" clId="Web-{819687B5-761A-4E5C-A36F-8BFFEB371F61}" dt="2020-09-22T18:27:11.566" v="165" actId="20577"/>
          <ac:spMkLst>
            <pc:docMk/>
            <pc:sldMk cId="2356084373" sldId="260"/>
            <ac:spMk id="2" creationId="{00000000-0000-0000-0000-000000000000}"/>
          </ac:spMkLst>
        </pc:spChg>
        <pc:spChg chg="mod">
          <ac:chgData name="Aren Paster" userId="XyOhTgzVeBNTBSiVrIViZFmOBAH5ra6Nnls64ZZnnQ4=" providerId="None" clId="Web-{819687B5-761A-4E5C-A36F-8BFFEB371F61}" dt="2020-09-22T20:44:58.088" v="934" actId="20577"/>
          <ac:spMkLst>
            <pc:docMk/>
            <pc:sldMk cId="2356084373" sldId="260"/>
            <ac:spMk id="3" creationId="{00000000-0000-0000-0000-000000000000}"/>
          </ac:spMkLst>
        </pc:spChg>
      </pc:sldChg>
      <pc:sldChg chg="modSp">
        <pc:chgData name="Aren Paster" userId="XyOhTgzVeBNTBSiVrIViZFmOBAH5ra6Nnls64ZZnnQ4=" providerId="None" clId="Web-{819687B5-761A-4E5C-A36F-8BFFEB371F61}" dt="2020-09-22T20:45:03.479" v="939" actId="20577"/>
        <pc:sldMkLst>
          <pc:docMk/>
          <pc:sldMk cId="3821116127" sldId="261"/>
        </pc:sldMkLst>
        <pc:spChg chg="mod">
          <ac:chgData name="Aren Paster" userId="XyOhTgzVeBNTBSiVrIViZFmOBAH5ra6Nnls64ZZnnQ4=" providerId="None" clId="Web-{819687B5-761A-4E5C-A36F-8BFFEB371F61}" dt="2020-09-22T18:27:15.832" v="168" actId="20577"/>
          <ac:spMkLst>
            <pc:docMk/>
            <pc:sldMk cId="3821116127" sldId="261"/>
            <ac:spMk id="2" creationId="{00000000-0000-0000-0000-000000000000}"/>
          </ac:spMkLst>
        </pc:spChg>
        <pc:spChg chg="mod">
          <ac:chgData name="Aren Paster" userId="XyOhTgzVeBNTBSiVrIViZFmOBAH5ra6Nnls64ZZnnQ4=" providerId="None" clId="Web-{819687B5-761A-4E5C-A36F-8BFFEB371F61}" dt="2020-09-22T20:45:03.479" v="939" actId="20577"/>
          <ac:spMkLst>
            <pc:docMk/>
            <pc:sldMk cId="3821116127" sldId="261"/>
            <ac:spMk id="3" creationId="{00000000-0000-0000-0000-000000000000}"/>
          </ac:spMkLst>
        </pc:spChg>
      </pc:sldChg>
      <pc:sldChg chg="modSp">
        <pc:chgData name="Aren Paster" userId="XyOhTgzVeBNTBSiVrIViZFmOBAH5ra6Nnls64ZZnnQ4=" providerId="None" clId="Web-{819687B5-761A-4E5C-A36F-8BFFEB371F61}" dt="2020-09-22T20:45:54.760" v="996" actId="20577"/>
        <pc:sldMkLst>
          <pc:docMk/>
          <pc:sldMk cId="2176639548" sldId="262"/>
        </pc:sldMkLst>
        <pc:spChg chg="mod">
          <ac:chgData name="Aren Paster" userId="XyOhTgzVeBNTBSiVrIViZFmOBAH5ra6Nnls64ZZnnQ4=" providerId="None" clId="Web-{819687B5-761A-4E5C-A36F-8BFFEB371F61}" dt="2020-09-22T18:27:22.254" v="171" actId="20577"/>
          <ac:spMkLst>
            <pc:docMk/>
            <pc:sldMk cId="2176639548" sldId="262"/>
            <ac:spMk id="2" creationId="{00000000-0000-0000-0000-000000000000}"/>
          </ac:spMkLst>
        </pc:spChg>
        <pc:spChg chg="mod">
          <ac:chgData name="Aren Paster" userId="XyOhTgzVeBNTBSiVrIViZFmOBAH5ra6Nnls64ZZnnQ4=" providerId="None" clId="Web-{819687B5-761A-4E5C-A36F-8BFFEB371F61}" dt="2020-09-22T20:45:54.760" v="996" actId="20577"/>
          <ac:spMkLst>
            <pc:docMk/>
            <pc:sldMk cId="2176639548" sldId="262"/>
            <ac:spMk id="3" creationId="{00000000-0000-0000-0000-000000000000}"/>
          </ac:spMkLst>
        </pc:spChg>
      </pc:sldChg>
    </pc:docChg>
  </pc:docChgLst>
  <pc:docChgLst>
    <pc:chgData name="Aren Paster" userId="XyOhTgzVeBNTBSiVrIViZFmOBAH5ra6Nnls64ZZnnQ4=" providerId="None" clId="Web-{DFB7171E-5B4F-4528-9D39-2B470DC7D884}"/>
    <pc:docChg chg="modSld">
      <pc:chgData name="Aren Paster" userId="XyOhTgzVeBNTBSiVrIViZFmOBAH5ra6Nnls64ZZnnQ4=" providerId="None" clId="Web-{DFB7171E-5B4F-4528-9D39-2B470DC7D884}" dt="2020-10-02T17:22:58.913" v="7" actId="20577"/>
      <pc:docMkLst>
        <pc:docMk/>
      </pc:docMkLst>
      <pc:sldChg chg="modSp">
        <pc:chgData name="Aren Paster" userId="XyOhTgzVeBNTBSiVrIViZFmOBAH5ra6Nnls64ZZnnQ4=" providerId="None" clId="Web-{DFB7171E-5B4F-4528-9D39-2B470DC7D884}" dt="2020-10-02T17:22:58.835" v="5" actId="20577"/>
        <pc:sldMkLst>
          <pc:docMk/>
          <pc:sldMk cId="3222008936" sldId="257"/>
        </pc:sldMkLst>
        <pc:spChg chg="mod">
          <ac:chgData name="Aren Paster" userId="XyOhTgzVeBNTBSiVrIViZFmOBAH5ra6Nnls64ZZnnQ4=" providerId="None" clId="Web-{DFB7171E-5B4F-4528-9D39-2B470DC7D884}" dt="2020-10-02T17:22:58.835" v="5" actId="20577"/>
          <ac:spMkLst>
            <pc:docMk/>
            <pc:sldMk cId="3222008936" sldId="257"/>
            <ac:spMk id="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1840" y="10226042"/>
            <a:ext cx="37307520" cy="705612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3680" y="18653760"/>
            <a:ext cx="30723840" cy="8412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194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891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5836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778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972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31673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3619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556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42F64-AD6F-4ED6-90C6-23979285BFB4}" type="datetimeFigureOut">
              <a:rPr lang="en-US" smtClean="0"/>
              <a:pPr/>
              <a:t>10/20/2021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BBAFC-1FE0-49D3-90E1-BEDC676C51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42F64-AD6F-4ED6-90C6-23979285BFB4}" type="datetimeFigureOut">
              <a:rPr lang="en-US" smtClean="0"/>
              <a:pPr/>
              <a:t>10/20/2021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BBAFC-1FE0-49D3-90E1-BEDC676C51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821120" y="1318265"/>
            <a:ext cx="9875520" cy="2808732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94560" y="1318265"/>
            <a:ext cx="28895040" cy="2808732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42F64-AD6F-4ED6-90C6-23979285BFB4}" type="datetimeFigureOut">
              <a:rPr lang="en-US" smtClean="0"/>
              <a:pPr/>
              <a:t>10/20/2021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BBAFC-1FE0-49D3-90E1-BEDC676C51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42F64-AD6F-4ED6-90C6-23979285BFB4}" type="datetimeFigureOut">
              <a:rPr lang="en-US" smtClean="0"/>
              <a:pPr/>
              <a:t>10/20/2021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BBAFC-1FE0-49D3-90E1-BEDC676C51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102" y="21153122"/>
            <a:ext cx="37307520" cy="6537960"/>
          </a:xfrm>
        </p:spPr>
        <p:txBody>
          <a:bodyPr anchor="t"/>
          <a:lstStyle>
            <a:lvl1pPr algn="l">
              <a:defRPr sz="192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102" y="13952225"/>
            <a:ext cx="37307520" cy="7200898"/>
          </a:xfrm>
        </p:spPr>
        <p:txBody>
          <a:bodyPr anchor="b"/>
          <a:lstStyle>
            <a:lvl1pPr marL="0" indent="0">
              <a:buNone/>
              <a:defRPr sz="9600">
                <a:solidFill>
                  <a:schemeClr val="tx1">
                    <a:tint val="75000"/>
                  </a:schemeClr>
                </a:solidFill>
              </a:defRPr>
            </a:lvl1pPr>
            <a:lvl2pPr marL="2194560" indent="0">
              <a:buNone/>
              <a:defRPr sz="8600">
                <a:solidFill>
                  <a:schemeClr val="tx1">
                    <a:tint val="75000"/>
                  </a:schemeClr>
                </a:solidFill>
              </a:defRPr>
            </a:lvl2pPr>
            <a:lvl3pPr marL="4389120" indent="0">
              <a:buNone/>
              <a:defRPr sz="7700">
                <a:solidFill>
                  <a:schemeClr val="tx1">
                    <a:tint val="75000"/>
                  </a:schemeClr>
                </a:solidFill>
              </a:defRPr>
            </a:lvl3pPr>
            <a:lvl4pPr marL="658368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4pPr>
            <a:lvl5pPr marL="877824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5pPr>
            <a:lvl6pPr marL="1097280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6pPr>
            <a:lvl7pPr marL="1316736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7pPr>
            <a:lvl8pPr marL="1536192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8pPr>
            <a:lvl9pPr marL="1755648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42F64-AD6F-4ED6-90C6-23979285BFB4}" type="datetimeFigureOut">
              <a:rPr lang="en-US" smtClean="0"/>
              <a:pPr/>
              <a:t>10/20/2021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BBAFC-1FE0-49D3-90E1-BEDC676C51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94560" y="7680963"/>
            <a:ext cx="19385280" cy="21724622"/>
          </a:xfrm>
        </p:spPr>
        <p:txBody>
          <a:bodyPr/>
          <a:lstStyle>
            <a:lvl1pPr>
              <a:defRPr sz="13400"/>
            </a:lvl1pPr>
            <a:lvl2pPr>
              <a:defRPr sz="11500"/>
            </a:lvl2pPr>
            <a:lvl3pPr>
              <a:defRPr sz="9600"/>
            </a:lvl3pPr>
            <a:lvl4pPr>
              <a:defRPr sz="8600"/>
            </a:lvl4pPr>
            <a:lvl5pPr>
              <a:defRPr sz="8600"/>
            </a:lvl5pPr>
            <a:lvl6pPr>
              <a:defRPr sz="8600"/>
            </a:lvl6pPr>
            <a:lvl7pPr>
              <a:defRPr sz="8600"/>
            </a:lvl7pPr>
            <a:lvl8pPr>
              <a:defRPr sz="8600"/>
            </a:lvl8pPr>
            <a:lvl9pPr>
              <a:defRPr sz="8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1360" y="7680963"/>
            <a:ext cx="19385280" cy="21724622"/>
          </a:xfrm>
        </p:spPr>
        <p:txBody>
          <a:bodyPr/>
          <a:lstStyle>
            <a:lvl1pPr>
              <a:defRPr sz="13400"/>
            </a:lvl1pPr>
            <a:lvl2pPr>
              <a:defRPr sz="11500"/>
            </a:lvl2pPr>
            <a:lvl3pPr>
              <a:defRPr sz="9600"/>
            </a:lvl3pPr>
            <a:lvl4pPr>
              <a:defRPr sz="8600"/>
            </a:lvl4pPr>
            <a:lvl5pPr>
              <a:defRPr sz="8600"/>
            </a:lvl5pPr>
            <a:lvl6pPr>
              <a:defRPr sz="8600"/>
            </a:lvl6pPr>
            <a:lvl7pPr>
              <a:defRPr sz="8600"/>
            </a:lvl7pPr>
            <a:lvl8pPr>
              <a:defRPr sz="8600"/>
            </a:lvl8pPr>
            <a:lvl9pPr>
              <a:defRPr sz="8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42F64-AD6F-4ED6-90C6-23979285BFB4}" type="datetimeFigureOut">
              <a:rPr lang="en-US" smtClean="0"/>
              <a:pPr/>
              <a:t>10/20/2021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BBAFC-1FE0-49D3-90E1-BEDC676C51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560" y="7368542"/>
            <a:ext cx="19392902" cy="3070858"/>
          </a:xfrm>
        </p:spPr>
        <p:txBody>
          <a:bodyPr anchor="b"/>
          <a:lstStyle>
            <a:lvl1pPr marL="0" indent="0">
              <a:buNone/>
              <a:defRPr sz="1150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00" b="1"/>
            </a:lvl3pPr>
            <a:lvl4pPr marL="6583680" indent="0">
              <a:buNone/>
              <a:defRPr sz="7700" b="1"/>
            </a:lvl4pPr>
            <a:lvl5pPr marL="8778240" indent="0">
              <a:buNone/>
              <a:defRPr sz="7700" b="1"/>
            </a:lvl5pPr>
            <a:lvl6pPr marL="10972800" indent="0">
              <a:buNone/>
              <a:defRPr sz="7700" b="1"/>
            </a:lvl6pPr>
            <a:lvl7pPr marL="13167360" indent="0">
              <a:buNone/>
              <a:defRPr sz="7700" b="1"/>
            </a:lvl7pPr>
            <a:lvl8pPr marL="15361920" indent="0">
              <a:buNone/>
              <a:defRPr sz="7700" b="1"/>
            </a:lvl8pPr>
            <a:lvl9pPr marL="17556480" indent="0">
              <a:buNone/>
              <a:defRPr sz="77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4560" y="10439400"/>
            <a:ext cx="19392902" cy="18966182"/>
          </a:xfrm>
        </p:spPr>
        <p:txBody>
          <a:bodyPr/>
          <a:lstStyle>
            <a:lvl1pPr>
              <a:defRPr sz="11500"/>
            </a:lvl1pPr>
            <a:lvl2pPr>
              <a:defRPr sz="9600"/>
            </a:lvl2pPr>
            <a:lvl3pPr>
              <a:defRPr sz="86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96122" y="7368542"/>
            <a:ext cx="19400520" cy="3070858"/>
          </a:xfrm>
        </p:spPr>
        <p:txBody>
          <a:bodyPr anchor="b"/>
          <a:lstStyle>
            <a:lvl1pPr marL="0" indent="0">
              <a:buNone/>
              <a:defRPr sz="1150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00" b="1"/>
            </a:lvl3pPr>
            <a:lvl4pPr marL="6583680" indent="0">
              <a:buNone/>
              <a:defRPr sz="7700" b="1"/>
            </a:lvl4pPr>
            <a:lvl5pPr marL="8778240" indent="0">
              <a:buNone/>
              <a:defRPr sz="7700" b="1"/>
            </a:lvl5pPr>
            <a:lvl6pPr marL="10972800" indent="0">
              <a:buNone/>
              <a:defRPr sz="7700" b="1"/>
            </a:lvl6pPr>
            <a:lvl7pPr marL="13167360" indent="0">
              <a:buNone/>
              <a:defRPr sz="7700" b="1"/>
            </a:lvl7pPr>
            <a:lvl8pPr marL="15361920" indent="0">
              <a:buNone/>
              <a:defRPr sz="7700" b="1"/>
            </a:lvl8pPr>
            <a:lvl9pPr marL="17556480" indent="0">
              <a:buNone/>
              <a:defRPr sz="77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96122" y="10439400"/>
            <a:ext cx="19400520" cy="18966182"/>
          </a:xfrm>
        </p:spPr>
        <p:txBody>
          <a:bodyPr/>
          <a:lstStyle>
            <a:lvl1pPr>
              <a:defRPr sz="11500"/>
            </a:lvl1pPr>
            <a:lvl2pPr>
              <a:defRPr sz="9600"/>
            </a:lvl2pPr>
            <a:lvl3pPr>
              <a:defRPr sz="86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42F64-AD6F-4ED6-90C6-23979285BFB4}" type="datetimeFigureOut">
              <a:rPr lang="en-US" smtClean="0"/>
              <a:pPr/>
              <a:t>10/20/2021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BBAFC-1FE0-49D3-90E1-BEDC676C51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42F64-AD6F-4ED6-90C6-23979285BFB4}" type="datetimeFigureOut">
              <a:rPr lang="en-US" smtClean="0"/>
              <a:pPr/>
              <a:t>10/20/2021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BBAFC-1FE0-49D3-90E1-BEDC676C51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42F64-AD6F-4ED6-90C6-23979285BFB4}" type="datetimeFigureOut">
              <a:rPr lang="en-US" smtClean="0"/>
              <a:pPr/>
              <a:t>10/20/2021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BBAFC-1FE0-49D3-90E1-BEDC676C51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3" y="1310640"/>
            <a:ext cx="14439902" cy="5577840"/>
          </a:xfrm>
        </p:spPr>
        <p:txBody>
          <a:bodyPr anchor="b"/>
          <a:lstStyle>
            <a:lvl1pPr algn="l">
              <a:defRPr sz="96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240" y="1310643"/>
            <a:ext cx="24536400" cy="28094942"/>
          </a:xfrm>
        </p:spPr>
        <p:txBody>
          <a:bodyPr/>
          <a:lstStyle>
            <a:lvl1pPr>
              <a:defRPr sz="15400"/>
            </a:lvl1pPr>
            <a:lvl2pPr>
              <a:defRPr sz="13400"/>
            </a:lvl2pPr>
            <a:lvl3pPr>
              <a:defRPr sz="11500"/>
            </a:lvl3pPr>
            <a:lvl4pPr>
              <a:defRPr sz="9600"/>
            </a:lvl4pPr>
            <a:lvl5pPr>
              <a:defRPr sz="9600"/>
            </a:lvl5pPr>
            <a:lvl6pPr>
              <a:defRPr sz="9600"/>
            </a:lvl6pPr>
            <a:lvl7pPr>
              <a:defRPr sz="9600"/>
            </a:lvl7pPr>
            <a:lvl8pPr>
              <a:defRPr sz="9600"/>
            </a:lvl8pPr>
            <a:lvl9pPr>
              <a:defRPr sz="9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3" y="6888483"/>
            <a:ext cx="14439902" cy="22517102"/>
          </a:xfrm>
        </p:spPr>
        <p:txBody>
          <a:bodyPr/>
          <a:lstStyle>
            <a:lvl1pPr marL="0" indent="0">
              <a:buNone/>
              <a:defRPr sz="6700"/>
            </a:lvl1pPr>
            <a:lvl2pPr marL="2194560" indent="0">
              <a:buNone/>
              <a:defRPr sz="5800"/>
            </a:lvl2pPr>
            <a:lvl3pPr marL="4389120" indent="0">
              <a:buNone/>
              <a:defRPr sz="4800"/>
            </a:lvl3pPr>
            <a:lvl4pPr marL="6583680" indent="0">
              <a:buNone/>
              <a:defRPr sz="4300"/>
            </a:lvl4pPr>
            <a:lvl5pPr marL="8778240" indent="0">
              <a:buNone/>
              <a:defRPr sz="4300"/>
            </a:lvl5pPr>
            <a:lvl6pPr marL="10972800" indent="0">
              <a:buNone/>
              <a:defRPr sz="4300"/>
            </a:lvl6pPr>
            <a:lvl7pPr marL="13167360" indent="0">
              <a:buNone/>
              <a:defRPr sz="4300"/>
            </a:lvl7pPr>
            <a:lvl8pPr marL="15361920" indent="0">
              <a:buNone/>
              <a:defRPr sz="4300"/>
            </a:lvl8pPr>
            <a:lvl9pPr marL="17556480" indent="0">
              <a:buNone/>
              <a:defRPr sz="43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42F64-AD6F-4ED6-90C6-23979285BFB4}" type="datetimeFigureOut">
              <a:rPr lang="en-US" smtClean="0"/>
              <a:pPr/>
              <a:t>10/20/2021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BBAFC-1FE0-49D3-90E1-BEDC676C51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2982" y="23042880"/>
            <a:ext cx="26334720" cy="2720342"/>
          </a:xfrm>
        </p:spPr>
        <p:txBody>
          <a:bodyPr anchor="b"/>
          <a:lstStyle>
            <a:lvl1pPr algn="l">
              <a:defRPr sz="96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02982" y="2941320"/>
            <a:ext cx="26334720" cy="19751040"/>
          </a:xfrm>
        </p:spPr>
        <p:txBody>
          <a:bodyPr/>
          <a:lstStyle>
            <a:lvl1pPr marL="0" indent="0">
              <a:buNone/>
              <a:defRPr sz="15400"/>
            </a:lvl1pPr>
            <a:lvl2pPr marL="2194560" indent="0">
              <a:buNone/>
              <a:defRPr sz="13400"/>
            </a:lvl2pPr>
            <a:lvl3pPr marL="4389120" indent="0">
              <a:buNone/>
              <a:defRPr sz="11500"/>
            </a:lvl3pPr>
            <a:lvl4pPr marL="6583680" indent="0">
              <a:buNone/>
              <a:defRPr sz="9600"/>
            </a:lvl4pPr>
            <a:lvl5pPr marL="8778240" indent="0">
              <a:buNone/>
              <a:defRPr sz="9600"/>
            </a:lvl5pPr>
            <a:lvl6pPr marL="10972800" indent="0">
              <a:buNone/>
              <a:defRPr sz="9600"/>
            </a:lvl6pPr>
            <a:lvl7pPr marL="13167360" indent="0">
              <a:buNone/>
              <a:defRPr sz="9600"/>
            </a:lvl7pPr>
            <a:lvl8pPr marL="15361920" indent="0">
              <a:buNone/>
              <a:defRPr sz="9600"/>
            </a:lvl8pPr>
            <a:lvl9pPr marL="17556480" indent="0">
              <a:buNone/>
              <a:defRPr sz="96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2982" y="25763222"/>
            <a:ext cx="26334720" cy="3863338"/>
          </a:xfrm>
        </p:spPr>
        <p:txBody>
          <a:bodyPr/>
          <a:lstStyle>
            <a:lvl1pPr marL="0" indent="0">
              <a:buNone/>
              <a:defRPr sz="6700"/>
            </a:lvl1pPr>
            <a:lvl2pPr marL="2194560" indent="0">
              <a:buNone/>
              <a:defRPr sz="5800"/>
            </a:lvl2pPr>
            <a:lvl3pPr marL="4389120" indent="0">
              <a:buNone/>
              <a:defRPr sz="4800"/>
            </a:lvl3pPr>
            <a:lvl4pPr marL="6583680" indent="0">
              <a:buNone/>
              <a:defRPr sz="4300"/>
            </a:lvl4pPr>
            <a:lvl5pPr marL="8778240" indent="0">
              <a:buNone/>
              <a:defRPr sz="4300"/>
            </a:lvl5pPr>
            <a:lvl6pPr marL="10972800" indent="0">
              <a:buNone/>
              <a:defRPr sz="4300"/>
            </a:lvl6pPr>
            <a:lvl7pPr marL="13167360" indent="0">
              <a:buNone/>
              <a:defRPr sz="4300"/>
            </a:lvl7pPr>
            <a:lvl8pPr marL="15361920" indent="0">
              <a:buNone/>
              <a:defRPr sz="4300"/>
            </a:lvl8pPr>
            <a:lvl9pPr marL="17556480" indent="0">
              <a:buNone/>
              <a:defRPr sz="43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42F64-AD6F-4ED6-90C6-23979285BFB4}" type="datetimeFigureOut">
              <a:rPr lang="en-US" smtClean="0"/>
              <a:pPr/>
              <a:t>10/20/2021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BBAFC-1FE0-49D3-90E1-BEDC676C51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94560" y="1318262"/>
            <a:ext cx="39502080" cy="5486400"/>
          </a:xfrm>
          <a:prstGeom prst="rect">
            <a:avLst/>
          </a:prstGeom>
        </p:spPr>
        <p:txBody>
          <a:bodyPr vert="horz" lIns="438912" tIns="219456" rIns="438912" bIns="219456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560" y="7680963"/>
            <a:ext cx="39502080" cy="21724622"/>
          </a:xfrm>
          <a:prstGeom prst="rect">
            <a:avLst/>
          </a:prstGeom>
        </p:spPr>
        <p:txBody>
          <a:bodyPr vert="horz" lIns="438912" tIns="219456" rIns="438912" bIns="219456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194560" y="30510482"/>
            <a:ext cx="10241280" cy="1752600"/>
          </a:xfrm>
          <a:prstGeom prst="rect">
            <a:avLst/>
          </a:prstGeom>
        </p:spPr>
        <p:txBody>
          <a:bodyPr vert="horz" lIns="438912" tIns="219456" rIns="438912" bIns="219456" rtlCol="0" anchor="ctr"/>
          <a:lstStyle>
            <a:lvl1pPr algn="l">
              <a:defRPr sz="5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842F64-AD6F-4ED6-90C6-23979285BFB4}" type="datetimeFigureOut">
              <a:rPr lang="en-US" smtClean="0"/>
              <a:pPr/>
              <a:t>10/20/2021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996160" y="30510482"/>
            <a:ext cx="13898880" cy="1752600"/>
          </a:xfrm>
          <a:prstGeom prst="rect">
            <a:avLst/>
          </a:prstGeom>
        </p:spPr>
        <p:txBody>
          <a:bodyPr vert="horz" lIns="438912" tIns="219456" rIns="438912" bIns="219456" rtlCol="0" anchor="ctr"/>
          <a:lstStyle>
            <a:lvl1pPr algn="ctr">
              <a:defRPr sz="5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1455360" y="30510482"/>
            <a:ext cx="10241280" cy="1752600"/>
          </a:xfrm>
          <a:prstGeom prst="rect">
            <a:avLst/>
          </a:prstGeom>
        </p:spPr>
        <p:txBody>
          <a:bodyPr vert="horz" lIns="438912" tIns="219456" rIns="438912" bIns="219456" rtlCol="0" anchor="ctr"/>
          <a:lstStyle>
            <a:lvl1pPr algn="r">
              <a:defRPr sz="5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ABBAFC-1FE0-49D3-90E1-BEDC676C510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2194560" rtl="0" eaLnBrk="1" latinLnBrk="0" hangingPunct="1">
        <a:spcBef>
          <a:spcPct val="0"/>
        </a:spcBef>
        <a:buNone/>
        <a:defRPr sz="21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45920" indent="-1645920" algn="l" defTabSz="2194560" rtl="0" eaLnBrk="1" latinLnBrk="0" hangingPunct="1">
        <a:spcBef>
          <a:spcPct val="20000"/>
        </a:spcBef>
        <a:buFont typeface="Arial"/>
        <a:buChar char="•"/>
        <a:defRPr sz="15400" kern="1200">
          <a:solidFill>
            <a:schemeClr val="tx1"/>
          </a:solidFill>
          <a:latin typeface="+mn-lt"/>
          <a:ea typeface="+mn-ea"/>
          <a:cs typeface="+mn-cs"/>
        </a:defRPr>
      </a:lvl1pPr>
      <a:lvl2pPr marL="3566160" indent="-1371600" algn="l" defTabSz="2194560" rtl="0" eaLnBrk="1" latinLnBrk="0" hangingPunct="1">
        <a:spcBef>
          <a:spcPct val="20000"/>
        </a:spcBef>
        <a:buFont typeface="Arial"/>
        <a:buChar char="–"/>
        <a:defRPr sz="13400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0" indent="-1097280" algn="l" defTabSz="2194560" rtl="0" eaLnBrk="1" latinLnBrk="0" hangingPunct="1">
        <a:spcBef>
          <a:spcPct val="20000"/>
        </a:spcBef>
        <a:buFont typeface="Arial"/>
        <a:buChar char="•"/>
        <a:defRPr sz="115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960" indent="-1097280" algn="l" defTabSz="2194560" rtl="0" eaLnBrk="1" latinLnBrk="0" hangingPunct="1">
        <a:spcBef>
          <a:spcPct val="20000"/>
        </a:spcBef>
        <a:buFont typeface="Arial"/>
        <a:buChar char="–"/>
        <a:defRPr sz="9600" kern="1200">
          <a:solidFill>
            <a:schemeClr val="tx1"/>
          </a:solidFill>
          <a:latin typeface="+mn-lt"/>
          <a:ea typeface="+mn-ea"/>
          <a:cs typeface="+mn-cs"/>
        </a:defRPr>
      </a:lvl4pPr>
      <a:lvl5pPr marL="9875520" indent="-1097280" algn="l" defTabSz="2194560" rtl="0" eaLnBrk="1" latinLnBrk="0" hangingPunct="1">
        <a:spcBef>
          <a:spcPct val="20000"/>
        </a:spcBef>
        <a:buFont typeface="Arial"/>
        <a:buChar char="»"/>
        <a:defRPr sz="9600" kern="1200">
          <a:solidFill>
            <a:schemeClr val="tx1"/>
          </a:solidFill>
          <a:latin typeface="+mn-lt"/>
          <a:ea typeface="+mn-ea"/>
          <a:cs typeface="+mn-cs"/>
        </a:defRPr>
      </a:lvl5pPr>
      <a:lvl6pPr marL="12070080" indent="-1097280" algn="l" defTabSz="2194560" rtl="0" eaLnBrk="1" latinLnBrk="0" hangingPunct="1">
        <a:spcBef>
          <a:spcPct val="20000"/>
        </a:spcBef>
        <a:buFont typeface="Arial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6pPr>
      <a:lvl7pPr marL="14264640" indent="-1097280" algn="l" defTabSz="2194560" rtl="0" eaLnBrk="1" latinLnBrk="0" hangingPunct="1">
        <a:spcBef>
          <a:spcPct val="20000"/>
        </a:spcBef>
        <a:buFont typeface="Arial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7pPr>
      <a:lvl8pPr marL="16459200" indent="-1097280" algn="l" defTabSz="2194560" rtl="0" eaLnBrk="1" latinLnBrk="0" hangingPunct="1">
        <a:spcBef>
          <a:spcPct val="20000"/>
        </a:spcBef>
        <a:buFont typeface="Arial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8pPr>
      <a:lvl9pPr marL="18653760" indent="-1097280" algn="l" defTabSz="2194560" rtl="0" eaLnBrk="1" latinLnBrk="0" hangingPunct="1">
        <a:spcBef>
          <a:spcPct val="20000"/>
        </a:spcBef>
        <a:buFont typeface="Arial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2pPr>
      <a:lvl3pPr marL="438912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3pPr>
      <a:lvl4pPr marL="658368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4pPr>
      <a:lvl5pPr marL="877824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36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92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48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designlab.rpi.edu/projects" TargetMode="External"/><Relationship Id="rId2" Type="http://schemas.openxmlformats.org/officeDocument/2006/relationships/hyperlink" Target="https://designlab.eng.rpi.edu/edn/projects/capstone-support-dev/wiki/Preliminary_Design_Review_and_Poster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designLab_logo cop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60899" y="1524000"/>
            <a:ext cx="5701901" cy="1828800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>
          <a:xfrm>
            <a:off x="914400" y="3962400"/>
            <a:ext cx="42062400" cy="15240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7476651" y="603410"/>
            <a:ext cx="8812349" cy="2215992"/>
          </a:xfrm>
          <a:prstGeom prst="rect">
            <a:avLst/>
          </a:prstGeom>
          <a:noFill/>
        </p:spPr>
        <p:txBody>
          <a:bodyPr wrap="none" lIns="91411" tIns="45701" rIns="91411" bIns="45701" rtlCol="0">
            <a:spAutoFit/>
          </a:bodyPr>
          <a:lstStyle/>
          <a:p>
            <a:r>
              <a:rPr lang="en-US" sz="13900" dirty="0"/>
              <a:t>Project Title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2420600" y="2895600"/>
            <a:ext cx="18993603" cy="984847"/>
          </a:xfrm>
          <a:prstGeom prst="rect">
            <a:avLst/>
          </a:prstGeom>
          <a:noFill/>
        </p:spPr>
        <p:txBody>
          <a:bodyPr wrap="none" lIns="91411" tIns="45701" rIns="91411" bIns="45701" rtlCol="0">
            <a:spAutoFit/>
          </a:bodyPr>
          <a:lstStyle/>
          <a:p>
            <a:r>
              <a:rPr lang="en-US" sz="5800" dirty="0"/>
              <a:t>Semester Year Team: Student1 (Major1), Student2 (Major2), …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6683388" y="1524007"/>
            <a:ext cx="6217214" cy="1415774"/>
          </a:xfrm>
          <a:prstGeom prst="rect">
            <a:avLst/>
          </a:prstGeom>
          <a:noFill/>
        </p:spPr>
        <p:txBody>
          <a:bodyPr wrap="none" lIns="91411" tIns="45701" rIns="91411" bIns="45701" rtlCol="0">
            <a:spAutoFit/>
          </a:bodyPr>
          <a:lstStyle/>
          <a:p>
            <a:r>
              <a:rPr lang="en-US" dirty="0"/>
              <a:t>Sponsor Logo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743202" y="4495800"/>
            <a:ext cx="40005000" cy="26253321"/>
          </a:xfrm>
          <a:prstGeom prst="rect">
            <a:avLst/>
          </a:prstGeom>
          <a:noFill/>
        </p:spPr>
        <p:txBody>
          <a:bodyPr wrap="square" lIns="91426" tIns="45710" rIns="91426" bIns="45710" rtlCol="0">
            <a:spAutoFit/>
          </a:bodyPr>
          <a:lstStyle/>
          <a:p>
            <a:pPr marL="614266" indent="-614266">
              <a:buFont typeface="Arial" pitchFamily="34" charset="0"/>
              <a:buChar char="•"/>
            </a:pPr>
            <a:r>
              <a:rPr lang="en-US" dirty="0"/>
              <a:t>Organize the information in this space in any way you choose provided you cover the required contents</a:t>
            </a:r>
          </a:p>
          <a:p>
            <a:pPr marL="614266" indent="-614266">
              <a:buFont typeface="Arial" pitchFamily="34" charset="0"/>
              <a:buChar char="•"/>
            </a:pPr>
            <a:endParaRPr lang="en-US" dirty="0"/>
          </a:p>
          <a:p>
            <a:pPr marL="614266" indent="-614266">
              <a:buFont typeface="Arial" pitchFamily="34" charset="0"/>
              <a:buChar char="•"/>
            </a:pPr>
            <a:r>
              <a:rPr lang="en-US" dirty="0"/>
              <a:t>Required Contents (suggest you use the words in bold as headings)</a:t>
            </a:r>
          </a:p>
          <a:p>
            <a:pPr marL="2808125" lvl="2" indent="-614266">
              <a:buFont typeface="Arial" pitchFamily="34" charset="0"/>
              <a:buChar char="•"/>
            </a:pPr>
            <a:r>
              <a:rPr lang="en-US" b="1" dirty="0"/>
              <a:t>Purpose</a:t>
            </a:r>
            <a:r>
              <a:rPr lang="en-US" dirty="0"/>
              <a:t>  (ultimate project goals &amp; sponsor benefits)</a:t>
            </a:r>
          </a:p>
          <a:p>
            <a:pPr marL="2808125" lvl="2" indent="-614266">
              <a:buFont typeface="Arial" pitchFamily="34" charset="0"/>
              <a:buChar char="•"/>
            </a:pPr>
            <a:r>
              <a:rPr lang="en-US" b="1" dirty="0"/>
              <a:t>Past Work and/or Project History </a:t>
            </a:r>
            <a:r>
              <a:rPr lang="en-US" dirty="0"/>
              <a:t>(as appropriate)</a:t>
            </a:r>
          </a:p>
          <a:p>
            <a:pPr marL="2808125" lvl="2" indent="-614266">
              <a:buFont typeface="Arial" pitchFamily="34" charset="0"/>
              <a:buChar char="•"/>
            </a:pPr>
            <a:r>
              <a:rPr lang="en-US" b="1" dirty="0"/>
              <a:t>Semester Objectives/Requirements  </a:t>
            </a:r>
            <a:r>
              <a:rPr lang="en-US" dirty="0"/>
              <a:t>(specific desired results this semester, include a (system) diagram indicating what you are designing) </a:t>
            </a:r>
          </a:p>
          <a:p>
            <a:pPr marL="2808125" lvl="2" indent="-614266">
              <a:buFont typeface="Arial" pitchFamily="34" charset="0"/>
              <a:buChar char="•"/>
            </a:pPr>
            <a:r>
              <a:rPr lang="en-US" b="1" dirty="0"/>
              <a:t>Technical Approach, Results and Accomplishments to Date </a:t>
            </a:r>
            <a:r>
              <a:rPr lang="en-US" dirty="0"/>
              <a:t>(analysis, design, resulting artifacts, evaluations and test results, tentative conclusions, etc)</a:t>
            </a:r>
          </a:p>
          <a:p>
            <a:pPr marL="2808125" lvl="2" indent="-614266">
              <a:buFont typeface="Arial" pitchFamily="34" charset="0"/>
              <a:buChar char="•"/>
            </a:pPr>
            <a:r>
              <a:rPr lang="en-US" b="1" dirty="0"/>
              <a:t>Next Steps and Plan </a:t>
            </a:r>
            <a:r>
              <a:rPr lang="en-US" dirty="0"/>
              <a:t>(How you plan to succeed, what are your scheduled next steps)</a:t>
            </a:r>
          </a:p>
          <a:p>
            <a:pPr marL="614266" indent="-614266"/>
            <a:endParaRPr lang="en-US" dirty="0"/>
          </a:p>
          <a:p>
            <a:pPr marL="614266" indent="-614266">
              <a:buFont typeface="Arial" pitchFamily="34" charset="0"/>
              <a:buChar char="•"/>
            </a:pPr>
            <a:r>
              <a:rPr lang="en-US" dirty="0"/>
              <a:t>Above descriptions are for </a:t>
            </a:r>
            <a:r>
              <a:rPr lang="en-US" b="1" dirty="0"/>
              <a:t>MIDTERM</a:t>
            </a:r>
            <a:r>
              <a:rPr lang="en-US" dirty="0"/>
              <a:t> poster content.  </a:t>
            </a:r>
            <a:r>
              <a:rPr lang="en-US" b="1" dirty="0"/>
              <a:t>FINAL</a:t>
            </a:r>
            <a:r>
              <a:rPr lang="en-US" dirty="0"/>
              <a:t> poster should be update of what team actually achieved during semester, and future direction of project.</a:t>
            </a:r>
          </a:p>
          <a:p>
            <a:pPr marL="614266" indent="-614266">
              <a:buFont typeface="Arial" pitchFamily="34" charset="0"/>
              <a:buChar char="•"/>
            </a:pPr>
            <a:endParaRPr lang="en-US" dirty="0"/>
          </a:p>
          <a:p>
            <a:pPr marL="614266" indent="-614266">
              <a:buFont typeface="Arial" pitchFamily="34" charset="0"/>
              <a:buChar char="•"/>
            </a:pPr>
            <a:r>
              <a:rPr lang="en-US" u="sng" dirty="0"/>
              <a:t>Use a plain background.  No background picture please.</a:t>
            </a:r>
          </a:p>
          <a:p>
            <a:pPr marL="614266" indent="-614266">
              <a:buFont typeface="Arial" pitchFamily="34" charset="0"/>
              <a:buChar char="•"/>
            </a:pPr>
            <a:r>
              <a:rPr lang="en-US" sz="6600" u="sng" dirty="0"/>
              <a:t>Font of bulleted text should be 66 </a:t>
            </a:r>
            <a:r>
              <a:rPr lang="en-US" sz="6600" u="sng" dirty="0" err="1"/>
              <a:t>pt</a:t>
            </a:r>
            <a:r>
              <a:rPr lang="en-US" sz="6600" u="sng" dirty="0"/>
              <a:t> or larger, </a:t>
            </a:r>
            <a:r>
              <a:rPr lang="en-US" sz="4800" u="sng" dirty="0"/>
              <a:t>annotations and axis labels 48 </a:t>
            </a:r>
            <a:r>
              <a:rPr lang="en-US" sz="4800" u="sng" dirty="0" err="1"/>
              <a:t>pt</a:t>
            </a:r>
            <a:r>
              <a:rPr lang="en-US" sz="4800" u="sng" dirty="0"/>
              <a:t> or larger</a:t>
            </a:r>
          </a:p>
          <a:p>
            <a:pPr marL="614266" indent="-614266">
              <a:buFont typeface="Arial" pitchFamily="34" charset="0"/>
              <a:buChar char="•"/>
            </a:pPr>
            <a:r>
              <a:rPr lang="en-US" u="sng" dirty="0"/>
              <a:t>No confidential information.</a:t>
            </a:r>
          </a:p>
          <a:p>
            <a:pPr marL="614266" indent="-614266">
              <a:buFont typeface="Arial" pitchFamily="34" charset="0"/>
              <a:buChar char="•"/>
            </a:pPr>
            <a:r>
              <a:rPr lang="en-US" u="sng" dirty="0"/>
              <a:t>For RPI sponsored projects, use this logo -&gt; 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838200" y="31013400"/>
            <a:ext cx="42062400" cy="15240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6720149" y="31394400"/>
            <a:ext cx="31035361" cy="984847"/>
          </a:xfrm>
          <a:prstGeom prst="rect">
            <a:avLst/>
          </a:prstGeom>
          <a:noFill/>
        </p:spPr>
        <p:txBody>
          <a:bodyPr wrap="none" lIns="91411" tIns="45701" rIns="91411" bIns="45701" rtlCol="0">
            <a:spAutoFit/>
          </a:bodyPr>
          <a:lstStyle/>
          <a:p>
            <a:r>
              <a:rPr lang="en-US" sz="5800" dirty="0"/>
              <a:t>Sponsor Mentor(s): Name1, Name2, …  ; Project Engineer: Name (Dept</a:t>
            </a:r>
            <a:r>
              <a:rPr lang="en-US" sz="5800"/>
              <a:t>.); Chief </a:t>
            </a:r>
            <a:r>
              <a:rPr lang="en-US" sz="5800" dirty="0"/>
              <a:t>Engineer: Name (Dept.) 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18947" y="28113400"/>
            <a:ext cx="2670053" cy="2670053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9600" dirty="0"/>
              <a:t>Previous slide was a TEMPLATE for the poster.</a:t>
            </a:r>
            <a:br>
              <a:rPr lang="en-US" sz="9600" dirty="0"/>
            </a:br>
            <a:r>
              <a:rPr lang="en-US" sz="9600" dirty="0"/>
              <a:t>This slide contains INSTRUCTIONS for the poster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438912" tIns="219456" rIns="438912" bIns="219456" rtlCol="0" anchor="t">
            <a:normAutofit fontScale="92500" lnSpcReduction="10000"/>
          </a:bodyPr>
          <a:lstStyle/>
          <a:p>
            <a:r>
              <a:rPr lang="en-US" sz="8000" dirty="0"/>
              <a:t>Detailed notes are (of course) on EDN</a:t>
            </a:r>
          </a:p>
          <a:p>
            <a:pPr lvl="1"/>
            <a:r>
              <a:rPr lang="en-US" sz="8000" dirty="0">
                <a:hlinkClick r:id="rId2"/>
              </a:rPr>
              <a:t>https://designlab.eng.rpi.edu/edn/projects/capstone-support-dev/wiki/Preliminary_Design_Review_and_Poster/</a:t>
            </a:r>
            <a:r>
              <a:rPr lang="en-US" sz="8000" dirty="0"/>
              <a:t> </a:t>
            </a:r>
            <a:endParaRPr lang="en-US" sz="8000" dirty="0">
              <a:cs typeface="Calibri"/>
            </a:endParaRPr>
          </a:p>
          <a:p>
            <a:r>
              <a:rPr lang="en-US" sz="8000" dirty="0"/>
              <a:t>DO NOT use glossy paper. It is twice the cost and glare from classroom lights make it hard to read.</a:t>
            </a:r>
          </a:p>
          <a:p>
            <a:r>
              <a:rPr lang="en-US" sz="8000" dirty="0"/>
              <a:t>Printed full size this will be 3ft x 4ft – Help Desk has printing instructions (sadly not posted on-line)</a:t>
            </a:r>
            <a:endParaRPr lang="en-US" sz="8000" dirty="0">
              <a:cs typeface="Calibri"/>
            </a:endParaRPr>
          </a:p>
          <a:p>
            <a:r>
              <a:rPr lang="en-US" sz="8000" dirty="0"/>
              <a:t>Your Project Engineer’s department is probably “CORE”</a:t>
            </a:r>
          </a:p>
          <a:p>
            <a:r>
              <a:rPr lang="en-US" sz="8000" dirty="0"/>
              <a:t>DO NOT put your Gantt chart on the poster. Don’t print it, mention it, show it. It is too small and detailed for the 25 min schedule.</a:t>
            </a:r>
          </a:p>
          <a:p>
            <a:r>
              <a:rPr lang="en-US" sz="8000" dirty="0"/>
              <a:t>Abbreviations of Majors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6000" dirty="0"/>
              <a:t>Mechanical – MECL			Electrical - ELEC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6000" dirty="0"/>
              <a:t>Computer Systems – CSYS		Computer Science - CSCI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6000" dirty="0"/>
              <a:t>Materials – MATL				Industrial - MGTE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6000" dirty="0"/>
              <a:t>Aeronautical – AERO			Biomedical - BMED</a:t>
            </a:r>
          </a:p>
          <a:p>
            <a:r>
              <a:rPr lang="en-US" sz="8000" dirty="0"/>
              <a:t>USE this poster as an aid during presentation. Point to pictures, highlight data and graphs. If you draw a blank, just talk about the next section to get back on track.</a:t>
            </a:r>
          </a:p>
          <a:p>
            <a:r>
              <a:rPr lang="en-US" sz="8000" dirty="0">
                <a:cs typeface="Calibri"/>
              </a:rPr>
              <a:t>Some examples of past FINAL posters are hanging in classroom &amp; online for reference. </a:t>
            </a:r>
            <a:r>
              <a:rPr lang="en-US" sz="8000" dirty="0">
                <a:ea typeface="+mn-lt"/>
                <a:cs typeface="+mn-lt"/>
                <a:hlinkClick r:id="rId3"/>
              </a:rPr>
              <a:t>https://designlab.rpi.edu/projects</a:t>
            </a:r>
            <a:r>
              <a:rPr lang="en-US" sz="8000" dirty="0">
                <a:ea typeface="+mn-lt"/>
                <a:cs typeface="+mn-lt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2220089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2" algn="ctr" defTabSz="2194560" rtl="0">
              <a:spcBef>
                <a:spcPct val="0"/>
              </a:spcBef>
            </a:pPr>
            <a:r>
              <a:rPr lang="en-US" sz="9600" b="1" dirty="0"/>
              <a:t>Purpose</a:t>
            </a:r>
            <a:r>
              <a:rPr lang="en-US" sz="9600" dirty="0"/>
              <a:t>  (ultimate project goals &amp; sponsor benefits)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438912" tIns="219456" rIns="438912" bIns="219456" rtlCol="0" anchor="t">
            <a:normAutofit/>
          </a:bodyPr>
          <a:lstStyle/>
          <a:p>
            <a:r>
              <a:rPr lang="en-US" sz="9600" dirty="0">
                <a:ea typeface="+mn-lt"/>
                <a:cs typeface="+mn-lt"/>
              </a:rPr>
              <a:t>[bulleted list of short sentences/phrases pulled from existing Statement of </a:t>
            </a:r>
            <a:r>
              <a:rPr lang="en-US" sz="9600">
                <a:ea typeface="+mn-lt"/>
                <a:cs typeface="+mn-lt"/>
              </a:rPr>
              <a:t>Work - Introduction &amp; Semester Objectives sec. 1&amp;2]</a:t>
            </a:r>
          </a:p>
          <a:p>
            <a:endParaRPr lang="en-US" sz="9600" dirty="0">
              <a:cs typeface="Calibri"/>
            </a:endParaRPr>
          </a:p>
          <a:p>
            <a:endParaRPr lang="en-US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342851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2" algn="ctr" defTabSz="2194560" rtl="0">
              <a:spcBef>
                <a:spcPct val="0"/>
              </a:spcBef>
            </a:pPr>
            <a:r>
              <a:rPr lang="en-US" sz="9600" b="1" dirty="0"/>
              <a:t>Past Work and/or Project History </a:t>
            </a:r>
            <a:r>
              <a:rPr lang="en-US" sz="9600" dirty="0"/>
              <a:t>(as appropriate)</a:t>
            </a:r>
            <a:endParaRPr lang="en-US" sz="8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438912" tIns="219456" rIns="438912" bIns="219456" rtlCol="0" anchor="t">
            <a:normAutofit/>
          </a:bodyPr>
          <a:lstStyle/>
          <a:p>
            <a:r>
              <a:rPr lang="en-US" sz="9600">
                <a:ea typeface="+mn-lt"/>
                <a:cs typeface="+mn-lt"/>
              </a:rPr>
              <a:t>[bulleted list of short sentences/phrases pulled from existing Statement of Work - Introduction sec. 1</a:t>
            </a:r>
            <a:r>
              <a:rPr lang="en-US" sz="9600" dirty="0">
                <a:ea typeface="+mn-lt"/>
                <a:cs typeface="+mn-lt"/>
              </a:rPr>
              <a:t>]</a:t>
            </a:r>
            <a:endParaRPr lang="en-US" sz="9600">
              <a:ea typeface="+mn-lt"/>
              <a:cs typeface="+mn-lt"/>
            </a:endParaRPr>
          </a:p>
          <a:p>
            <a:endParaRPr lang="en-US" sz="96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716551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2193925" lvl="2" algn="ctr"/>
            <a:r>
              <a:rPr lang="en-US" sz="9600" b="1" dirty="0"/>
              <a:t>Semester Objectives/Requirements  </a:t>
            </a:r>
            <a:r>
              <a:rPr lang="en-US" sz="9600" dirty="0"/>
              <a:t>(specific desired results this semester, include a (system) diagram indicating what you are designing) 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438912" tIns="219456" rIns="438912" bIns="219456" rtlCol="0" anchor="t">
            <a:normAutofit/>
          </a:bodyPr>
          <a:lstStyle/>
          <a:p>
            <a:r>
              <a:rPr lang="en-US" sz="9600" dirty="0">
                <a:cs typeface="Calibri"/>
              </a:rPr>
              <a:t>[bulleted list of short sentences/phrases pulled from existing Statement of Work - Project/Semester Objectives sec. 2]</a:t>
            </a:r>
          </a:p>
          <a:p>
            <a:pPr lvl="1"/>
            <a:r>
              <a:rPr lang="en-US" sz="7600" dirty="0">
                <a:cs typeface="Calibri"/>
              </a:rPr>
              <a:t>For non-software items, be sure to include measurable specifications as appropriate.</a:t>
            </a:r>
          </a:p>
          <a:p>
            <a:pPr lvl="1"/>
            <a:r>
              <a:rPr lang="en-US" sz="7600" dirty="0">
                <a:cs typeface="Calibri"/>
              </a:rPr>
              <a:t>For software items, be sure to clearly define the functional requirements and how they can be confirmed/verified, e.g. </a:t>
            </a:r>
            <a:r>
              <a:rPr lang="en-US" sz="7600">
                <a:cs typeface="Calibri"/>
              </a:rPr>
              <a:t>tests, use cases, etc.</a:t>
            </a:r>
            <a:endParaRPr lang="en-US" sz="76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560843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2193925" lvl="2" algn="ctr"/>
            <a:r>
              <a:rPr lang="en-US" sz="9600" b="1" dirty="0"/>
              <a:t>Technical Approach, Results and Accomplishments to Date </a:t>
            </a:r>
            <a:r>
              <a:rPr lang="en-US" sz="9600" dirty="0"/>
              <a:t>(analysis, design, resulting artifacts, evaluations and test results, tentative conclusions, </a:t>
            </a:r>
            <a:r>
              <a:rPr lang="en-US" sz="9600" dirty="0" err="1"/>
              <a:t>etc</a:t>
            </a:r>
            <a:r>
              <a:rPr lang="en-US" sz="9600" dirty="0"/>
              <a:t>)</a:t>
            </a:r>
            <a:endParaRPr lang="en-US" sz="9600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438912" tIns="219456" rIns="438912" bIns="219456" rtlCol="0" anchor="t">
            <a:normAutofit/>
          </a:bodyPr>
          <a:lstStyle/>
          <a:p>
            <a:r>
              <a:rPr lang="en-US" sz="9600">
                <a:cs typeface="Calibri"/>
              </a:rPr>
              <a:t>[Tech Approach - bulleted list of short sentences/phrases pulled from existing Statement of Work - Engineering Tools &amp; Methods sec. 3]</a:t>
            </a:r>
            <a:endParaRPr lang="en-US" sz="9600" dirty="0">
              <a:cs typeface="Calibri"/>
            </a:endParaRPr>
          </a:p>
          <a:p>
            <a:r>
              <a:rPr lang="en-US" sz="9600">
                <a:cs typeface="Calibri"/>
              </a:rPr>
              <a:t>[Results and Accomplishments - </a:t>
            </a:r>
            <a:r>
              <a:rPr lang="en-US" sz="9600">
                <a:ea typeface="+mn-lt"/>
                <a:cs typeface="+mn-lt"/>
              </a:rPr>
              <a:t>bulleted list of short sentences/phrases of what team has ACTUALLY accomplished by day of Preliminary Design Review, LABELED images, graphs, pictures]</a:t>
            </a:r>
            <a:endParaRPr lang="en-US" sz="96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211161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2193925" lvl="2" algn="ctr"/>
            <a:r>
              <a:rPr lang="en-US" sz="9600" b="1" dirty="0"/>
              <a:t>Next Steps and Plan </a:t>
            </a:r>
            <a:r>
              <a:rPr lang="en-US" sz="9600" dirty="0"/>
              <a:t>(How you plan to succeed, what are your scheduled next steps)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438912" tIns="219456" rIns="438912" bIns="219456" rtlCol="0" anchor="t">
            <a:normAutofit/>
          </a:bodyPr>
          <a:lstStyle/>
          <a:p>
            <a:r>
              <a:rPr lang="en-US" sz="9600" dirty="0">
                <a:cs typeface="Calibri"/>
              </a:rPr>
              <a:t>[</a:t>
            </a:r>
            <a:r>
              <a:rPr lang="en-US" sz="9600">
                <a:ea typeface="+mn-lt"/>
                <a:cs typeface="+mn-lt"/>
              </a:rPr>
              <a:t>bulleted list of short sentences/phrases pulled from existing SoW - Deliverables &amp; Dates </a:t>
            </a:r>
            <a:r>
              <a:rPr lang="en-US" sz="9600">
                <a:cs typeface="Calibri"/>
              </a:rPr>
              <a:t>Appendix A]</a:t>
            </a:r>
          </a:p>
          <a:p>
            <a:endParaRPr lang="en-US" sz="96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766395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designLab_logo cop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60899" y="1524000"/>
            <a:ext cx="5701901" cy="1828800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>
          <a:xfrm>
            <a:off x="914400" y="3962400"/>
            <a:ext cx="42062400" cy="15240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7476651" y="603410"/>
            <a:ext cx="8812349" cy="2215992"/>
          </a:xfrm>
          <a:prstGeom prst="rect">
            <a:avLst/>
          </a:prstGeom>
          <a:noFill/>
        </p:spPr>
        <p:txBody>
          <a:bodyPr wrap="none" lIns="91411" tIns="45701" rIns="91411" bIns="45701" rtlCol="0">
            <a:spAutoFit/>
          </a:bodyPr>
          <a:lstStyle/>
          <a:p>
            <a:r>
              <a:rPr lang="en-US" sz="13900" dirty="0"/>
              <a:t>Project Title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2420600" y="2895600"/>
            <a:ext cx="18993603" cy="984847"/>
          </a:xfrm>
          <a:prstGeom prst="rect">
            <a:avLst/>
          </a:prstGeom>
          <a:noFill/>
        </p:spPr>
        <p:txBody>
          <a:bodyPr wrap="none" lIns="91411" tIns="45701" rIns="91411" bIns="45701" rtlCol="0">
            <a:spAutoFit/>
          </a:bodyPr>
          <a:lstStyle/>
          <a:p>
            <a:r>
              <a:rPr lang="en-US" sz="5800" dirty="0"/>
              <a:t>Semester Year Team: Student1 (Major1), Student2 (Major2), …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6683388" y="1524007"/>
            <a:ext cx="6217214" cy="1415774"/>
          </a:xfrm>
          <a:prstGeom prst="rect">
            <a:avLst/>
          </a:prstGeom>
          <a:noFill/>
        </p:spPr>
        <p:txBody>
          <a:bodyPr wrap="none" lIns="91411" tIns="45701" rIns="91411" bIns="45701" rtlCol="0">
            <a:spAutoFit/>
          </a:bodyPr>
          <a:lstStyle/>
          <a:p>
            <a:r>
              <a:rPr lang="en-US" dirty="0"/>
              <a:t>Sponsor Logo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838200" y="31013400"/>
            <a:ext cx="42062400" cy="15240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6720149" y="31394400"/>
            <a:ext cx="31035361" cy="984847"/>
          </a:xfrm>
          <a:prstGeom prst="rect">
            <a:avLst/>
          </a:prstGeom>
          <a:noFill/>
        </p:spPr>
        <p:txBody>
          <a:bodyPr wrap="none" lIns="91411" tIns="45701" rIns="91411" bIns="45701" rtlCol="0">
            <a:spAutoFit/>
          </a:bodyPr>
          <a:lstStyle/>
          <a:p>
            <a:r>
              <a:rPr lang="en-US" sz="5800" dirty="0"/>
              <a:t>Sponsor Mentor(s): Name1, Name2, …  ; Project Engineer: Name (Dept</a:t>
            </a:r>
            <a:r>
              <a:rPr lang="en-US" sz="5800"/>
              <a:t>.); Chief </a:t>
            </a:r>
            <a:r>
              <a:rPr lang="en-US" sz="5800" dirty="0"/>
              <a:t>Engineer: Name (Dept.) 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18947" y="28113400"/>
            <a:ext cx="2670053" cy="26700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89824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408</TotalTime>
  <Words>784</Words>
  <Application>Microsoft Office PowerPoint</Application>
  <PresentationFormat>Custom</PresentationFormat>
  <Paragraphs>50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PowerPoint Presentation</vt:lpstr>
      <vt:lpstr>Previous slide was a TEMPLATE for the poster. This slide contains INSTRUCTIONS for the poster</vt:lpstr>
      <vt:lpstr>Purpose  (ultimate project goals &amp; sponsor benefits)</vt:lpstr>
      <vt:lpstr>Past Work and/or Project History (as appropriate)</vt:lpstr>
      <vt:lpstr>Semester Objectives/Requirements  (specific desired results this semester, include a (system) diagram indicating what you are designing) </vt:lpstr>
      <vt:lpstr>Technical Approach, Results and Accomplishments to Date (analysis, design, resulting artifacts, evaluations and test results, tentative conclusions, etc)</vt:lpstr>
      <vt:lpstr>Next Steps and Plan (How you plan to succeed, what are your scheduled next steps)</vt:lpstr>
      <vt:lpstr>PowerPoint Presentation</vt:lpstr>
    </vt:vector>
  </TitlesOfParts>
  <Company>RPI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Junichi Kanai</dc:creator>
  <cp:lastModifiedBy>Anderson, Mark</cp:lastModifiedBy>
  <cp:revision>195</cp:revision>
  <dcterms:created xsi:type="dcterms:W3CDTF">2010-10-13T15:25:13Z</dcterms:created>
  <dcterms:modified xsi:type="dcterms:W3CDTF">2021-10-20T14:28:24Z</dcterms:modified>
</cp:coreProperties>
</file>