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9" d="100"/>
          <a:sy n="19" d="100"/>
        </p:scale>
        <p:origin x="-990" y="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 smtClean="0"/>
              <a:t>Project Title</a:t>
            </a:r>
            <a:endParaRPr lang="en-US" sz="13900" dirty="0"/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 smtClean="0"/>
              <a:t>Semester Year Team: Student1 (Major1), Student2 (Major2), … </a:t>
            </a:r>
            <a:endParaRPr lang="en-US" sz="5800" dirty="0"/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 smtClean="0"/>
              <a:t>Sponsor Logo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9207976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Organize </a:t>
            </a:r>
            <a:r>
              <a:rPr lang="en-US" dirty="0" smtClean="0"/>
              <a:t>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 smtClean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 smtClean="0"/>
              <a:t>Purpose</a:t>
            </a:r>
            <a:r>
              <a:rPr lang="en-US" dirty="0" smtClean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 smtClean="0"/>
              <a:t>Past Work and/or Project History </a:t>
            </a:r>
            <a:r>
              <a:rPr lang="en-US" dirty="0" smtClean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 smtClean="0"/>
              <a:t>Semester Objectives/Requirements  </a:t>
            </a:r>
            <a:r>
              <a:rPr lang="en-US" dirty="0" smtClean="0"/>
              <a:t>(specific desired results this semester, include a (system) diagram indicating what </a:t>
            </a:r>
            <a:r>
              <a:rPr lang="en-US" dirty="0" smtClean="0"/>
              <a:t>you are </a:t>
            </a:r>
            <a:r>
              <a:rPr lang="en-US" dirty="0" smtClean="0"/>
              <a:t>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 smtClean="0"/>
              <a:t>Technical Results and Accomplishments to Date </a:t>
            </a:r>
            <a:r>
              <a:rPr lang="en-US" dirty="0" smtClean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 smtClean="0"/>
              <a:t>Technical Approach and Plan </a:t>
            </a:r>
            <a:r>
              <a:rPr lang="en-US" dirty="0" smtClean="0"/>
              <a:t>(How you plan to succeed, what are your scheduled next steps)</a:t>
            </a:r>
          </a:p>
          <a:p>
            <a:pPr marL="614266" indent="-614266"/>
            <a:endParaRPr lang="en-US" dirty="0" smtClean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Above descriptions are for MIDTERM poster content.  FINAL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 smtClean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Use </a:t>
            </a:r>
            <a:r>
              <a:rPr lang="en-US" dirty="0" smtClean="0"/>
              <a:t>a plain background.  No background picture please</a:t>
            </a:r>
            <a:r>
              <a:rPr lang="en-US" dirty="0" smtClean="0"/>
              <a:t>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Font of bulleted text should be 66 </a:t>
            </a:r>
            <a:r>
              <a:rPr lang="en-US" dirty="0" err="1" smtClean="0"/>
              <a:t>pt</a:t>
            </a:r>
            <a:r>
              <a:rPr lang="en-US" dirty="0" smtClean="0"/>
              <a:t> or larger</a:t>
            </a:r>
            <a:endParaRPr lang="en-US" dirty="0" smtClean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dirty="0" smtClean="0"/>
              <a:t>Print a Gantt chart separately and do not include it in your poster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614266" indent="-614266">
              <a:buFont typeface="Arial" pitchFamily="34" charset="0"/>
              <a:buChar char="•"/>
            </a:pPr>
            <a:endParaRPr lang="en-US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 smtClean="0"/>
              <a:t>Sponsor Mentor(s): Name1, Name2, …  ; Project Engineer: Name (Dept</a:t>
            </a:r>
            <a:r>
              <a:rPr lang="en-US" sz="5800" smtClean="0"/>
              <a:t>.); Chief </a:t>
            </a:r>
            <a:r>
              <a:rPr lang="en-US" sz="5800" dirty="0" smtClean="0"/>
              <a:t>Engineer: Name (Dept.) </a:t>
            </a:r>
            <a:endParaRPr lang="en-US" sz="5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216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student</cp:lastModifiedBy>
  <cp:revision>16</cp:revision>
  <dcterms:created xsi:type="dcterms:W3CDTF">2010-10-13T15:25:13Z</dcterms:created>
  <dcterms:modified xsi:type="dcterms:W3CDTF">2017-06-19T14:40:59Z</dcterms:modified>
</cp:coreProperties>
</file>