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75" r:id="rId9"/>
    <p:sldId id="259" r:id="rId10"/>
    <p:sldId id="276" r:id="rId11"/>
    <p:sldId id="273" r:id="rId12"/>
    <p:sldId id="260" r:id="rId13"/>
    <p:sldId id="261" r:id="rId14"/>
    <p:sldId id="274" r:id="rId15"/>
    <p:sldId id="262" r:id="rId16"/>
    <p:sldId id="264" r:id="rId17"/>
    <p:sldId id="266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13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(ex: Status Update #2, Final Presentation): </a:t>
            </a:r>
            <a:r>
              <a:rPr lang="en-US" sz="2400" b="1" dirty="0"/>
              <a:t>11/15/2016</a:t>
            </a:r>
          </a:p>
          <a:p>
            <a:pPr marL="0" indent="0" algn="ctr">
              <a:buNone/>
            </a:pPr>
            <a:r>
              <a:rPr lang="en-US" sz="2400" i="1" dirty="0"/>
              <a:t>Team members (Name,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597921-196C-87B6-AC8B-6A7141A2E5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Project Status slide is a one slide summary of your complete project’s status</a:t>
            </a:r>
          </a:p>
          <a:p>
            <a:r>
              <a:rPr lang="en-US" dirty="0"/>
              <a:t>The deliverables are taken from your (revised) Statement of Work.</a:t>
            </a:r>
          </a:p>
          <a:p>
            <a:r>
              <a:rPr lang="en-US" dirty="0"/>
              <a:t>The entire table of deliverables should be shown for the </a:t>
            </a:r>
            <a:r>
              <a:rPr lang="en-US" b="1" dirty="0"/>
              <a:t>complete semester’s plan</a:t>
            </a:r>
          </a:p>
          <a:p>
            <a:r>
              <a:rPr lang="en-US" dirty="0"/>
              <a:t>Do not include specific tasks / issues on this slide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CDE87C-9C59-7D8A-D27E-484D6324D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 Explanation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E7D00-0FA5-D814-55A5-99A54EA1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DA92-89B3-C4C1-DF10-80C5317A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8F2EC-6B3D-CDF0-4EA6-C5A76E28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slides should address the problems seen in the Project Status slide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Late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21763" y="177552"/>
            <a:ext cx="403934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Note that this slide title matches the corresponding milestone from the Project Status slide</a:t>
            </a:r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these detail slides as needed for the remaining milestones where the team has made progress or will make progress in the next 2-4 weeks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21763" y="177552"/>
            <a:ext cx="403934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Note that this slide title matches the corresponding milestone from the Project Status slide</a:t>
            </a:r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next slides can now address the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Avoid “diary mode”, e.g., we did this, this and this. Focus on results / accomplishments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Ideally, the individual who did the work should create the slide(s) showing their results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Design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team does NOT need to repeat this pattern for ALL milestones, just the ones for which the team has made progress or will make progress in the next 2-4 weeks.</a:t>
            </a:r>
          </a:p>
          <a:p>
            <a:r>
              <a:rPr lang="en-US" dirty="0"/>
              <a:t>For this example – what does this look like? Graphs, charts, diagrams. Provide expected results and actual results &amp; analysis of differences.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/>
              <a:t>LIST YOUR ITEMS ON THE SLIDE 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br>
              <a:rPr lang="en-US" dirty="0"/>
            </a:br>
            <a:r>
              <a:rPr lang="en-US" dirty="0"/>
              <a:t>(actually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br>
              <a:rPr lang="en-US" dirty="0"/>
            </a:br>
            <a:r>
              <a:rPr lang="en-US" b="1" dirty="0"/>
              <a:t>BEFORE</a:t>
            </a:r>
            <a:r>
              <a:rPr lang="en-US" dirty="0"/>
              <a:t> your sponsor sees it! This OFTEN / USUALLY requires an in person discussion.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/>
              <a:t>These are neither questions nor decisions. These are items the team needs to alert everyone to.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Do not just list your upcoming tasks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the guidelines for Creating Strong PowerPoint Presentations found on the Capstone Support wiki</a:t>
            </a:r>
          </a:p>
          <a:p>
            <a:r>
              <a:rPr lang="en-US" dirty="0"/>
              <a:t>Use it as a </a:t>
            </a:r>
            <a:r>
              <a:rPr lang="en-US" b="1" dirty="0"/>
              <a:t>checklist</a:t>
            </a:r>
            <a:r>
              <a:rPr lang="en-US" dirty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2633" y="1897597"/>
            <a:ext cx="8254538" cy="42285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review. The sponsor must be able to determine your anticipated level of completion.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a Meaningful Project Status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status report / project design review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the Overall </a:t>
            </a:r>
            <a:r>
              <a:rPr lang="en-US" b="1" dirty="0"/>
              <a:t>Progress, </a:t>
            </a:r>
            <a:r>
              <a:rPr lang="en-US" dirty="0"/>
              <a:t>and how that matches or deviates from the planned schedule of your Project, to your: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Status Updates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and Receive Feedback on the Overall </a:t>
            </a:r>
            <a:r>
              <a:rPr lang="en-US" b="1" dirty="0"/>
              <a:t>Design </a:t>
            </a:r>
            <a:r>
              <a:rPr lang="en-US" dirty="0"/>
              <a:t>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Design Reviews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6"/>
            <a:ext cx="8229600" cy="440160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Create a Project Management Forum thread with the meeting date. Do ALL collaboration on the slides in that thread. Do NOT use non-EDN resources for that, i.e., no chat, texting, Google, etc.</a:t>
            </a:r>
          </a:p>
          <a:p>
            <a:r>
              <a:rPr lang="en-US" dirty="0"/>
              <a:t>Copy this template to a new file name.</a:t>
            </a:r>
          </a:p>
          <a:p>
            <a:pPr lvl="1"/>
            <a:r>
              <a:rPr lang="en-US" dirty="0"/>
              <a:t>Name the files using a “YYYY-MM-DD-Status Report.pptx”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the instructions with your content</a:t>
            </a:r>
          </a:p>
          <a:p>
            <a:r>
              <a:rPr lang="en-US" dirty="0"/>
              <a:t>Review the instructions on EDN at: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(at least 1-2 classes 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1 business day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10/17/2022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Update from Sponsor</a:t>
            </a:r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/>
              <a:t>Project Status </a:t>
            </a:r>
          </a:p>
          <a:p>
            <a:pPr lvl="1"/>
            <a:r>
              <a:rPr lang="en-US" dirty="0"/>
              <a:t>A summary of results to date – based on your Statement of Work/Schedule</a:t>
            </a:r>
          </a:p>
          <a:p>
            <a:pPr lvl="1"/>
            <a:r>
              <a:rPr lang="en-US" dirty="0"/>
              <a:t>Updates per Subsystem / Major Work Areas</a:t>
            </a:r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Conference Call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Your FIRST Slide Deck Will Be a Simplified Version of This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diving into the status, be sure to have some introductory material, such as:</a:t>
            </a:r>
          </a:p>
          <a:p>
            <a:r>
              <a:rPr lang="en-US" dirty="0"/>
              <a:t>Purpose</a:t>
            </a:r>
          </a:p>
          <a:p>
            <a:r>
              <a:rPr lang="en-US" dirty="0"/>
              <a:t>Key Needs / Goals</a:t>
            </a:r>
          </a:p>
          <a:p>
            <a:r>
              <a:rPr lang="en-US" dirty="0"/>
              <a:t>System Architecture</a:t>
            </a:r>
          </a:p>
          <a:p>
            <a:r>
              <a:rPr lang="en-US"/>
              <a:t>Etc.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897150"/>
              </p:ext>
            </p:extLst>
          </p:nvPr>
        </p:nvGraphicFramePr>
        <p:xfrm>
          <a:off x="457200" y="1897063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10/18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11/15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No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explanation needed for “green” items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10/17/2022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418972" y="5395757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4227-3CC2-523F-6B60-6D5B852FF789}"/>
              </a:ext>
            </a:extLst>
          </p:cNvPr>
          <p:cNvSpPr txBox="1"/>
          <p:nvPr/>
        </p:nvSpPr>
        <p:spPr>
          <a:xfrm>
            <a:off x="2297575" y="5152417"/>
            <a:ext cx="669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Sometimes called a Project “Dashboard”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‘Deliverables’ here should be the ones listed in your Statement of Work. These are also your EDN milestones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Keep the Legend!</a:t>
            </a:r>
          </a:p>
        </p:txBody>
      </p:sp>
      <p:sp>
        <p:nvSpPr>
          <p:cNvPr id="2" name="Heptagon 1">
            <a:extLst>
              <a:ext uri="{FF2B5EF4-FFF2-40B4-BE49-F238E27FC236}">
                <a16:creationId xmlns:a16="http://schemas.microsoft.com/office/drawing/2014/main" id="{0A7591DC-566B-AEF0-F3E6-A0E1DF78FEFA}"/>
              </a:ext>
            </a:extLst>
          </p:cNvPr>
          <p:cNvSpPr/>
          <p:nvPr/>
        </p:nvSpPr>
        <p:spPr>
          <a:xfrm>
            <a:off x="6379779" y="767255"/>
            <a:ext cx="2228193" cy="868629"/>
          </a:xfrm>
          <a:prstGeom prst="hep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Keep on 1 Slide!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2541" y="123699"/>
            <a:ext cx="254617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Must include all the semester deliverables from your SoW</a:t>
            </a:r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223</TotalTime>
  <Words>1491</Words>
  <Application>Microsoft Office PowerPoint</Application>
  <PresentationFormat>On-screen Show (4:3)</PresentationFormat>
  <Paragraphs>194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Info</vt:lpstr>
      <vt:lpstr>Project Status</vt:lpstr>
      <vt:lpstr>Project Status Explanation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Anderson, Mark</cp:lastModifiedBy>
  <cp:revision>43</cp:revision>
  <dcterms:created xsi:type="dcterms:W3CDTF">2018-08-03T15:44:17Z</dcterms:created>
  <dcterms:modified xsi:type="dcterms:W3CDTF">2022-10-17T19:08:54Z</dcterms:modified>
</cp:coreProperties>
</file>