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2939" autoAdjust="0"/>
  </p:normalViewPr>
  <p:slideViewPr>
    <p:cSldViewPr>
      <p:cViewPr varScale="1">
        <p:scale>
          <a:sx n="84" d="100"/>
          <a:sy n="84" d="100"/>
        </p:scale>
        <p:origin x="2454" y="4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066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1/14/2023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1/14/2023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1/14/2023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1/14/2023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1/14/2023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1/14/2023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1/14/2023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1/14/2023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1/14/2023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1/14/2023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1/14/2023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1/14/2023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1/14/2023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1/14/2023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1/14/2023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1/14/2023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a:t>
            </a:r>
            <a:r>
              <a:rPr lang="en-US" sz="2000"/>
              <a:t>10 -&gt; </a:t>
            </a:r>
            <a:r>
              <a:rPr lang="en-US" sz="2000" dirty="0"/>
              <a:t>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14448443"/>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1/10/2023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1 – there are no Teambuilding tasks – they’re done in class now!</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1/12/23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2 TSA – fixed due date from five weeks to before class 6</a:t>
                      </a: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1.3.5</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1/13/2023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a:t>
                      </a:r>
                      <a:r>
                        <a:rPr lang="en-US" sz="1200" dirty="0">
                          <a:cs typeface="Calibri"/>
                        </a:rPr>
                        <a:t>&amp; When2Meet  as ok to use, clarified which</a:t>
                      </a:r>
                      <a:r>
                        <a:rPr lang="en-US" sz="1200" baseline="0" dirty="0">
                          <a:cs typeface="Calibri"/>
                        </a:rPr>
                        <a:t> forum for Out </a:t>
                      </a:r>
                      <a:r>
                        <a:rPr lang="en-US" sz="1200" baseline="0">
                          <a:cs typeface="Calibri"/>
                        </a:rPr>
                        <a:t>of Class 2 tasks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1.3.6</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1/13/2023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speaker notes to and animated prompts on Day 2 poster slide</a:t>
                      </a: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825625"/>
            <a:ext cx="7886700" cy="4351338"/>
          </a:xfrm>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Class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a:t> or When2Meet </a:t>
            </a:r>
            <a:r>
              <a:rPr lang="en-US" dirty="0"/>
              <a:t>–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“S23-”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a:t>
            </a:r>
            <a:r>
              <a:rPr lang="en-US" sz="2900" b="1">
                <a:solidFill>
                  <a:srgbClr val="000000"/>
                </a:solidFill>
                <a:latin typeface="Calibri" panose="020F0502020204030204"/>
                <a:ea typeface="+mn-lt"/>
                <a:cs typeface="Calibri" panose="020F0502020204030204"/>
              </a:rPr>
              <a:t>on 2/6 (2/3)</a:t>
            </a:r>
            <a:endParaRPr lang="en-US" sz="2900" b="1"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10682</Words>
  <Application>Microsoft Office PowerPoint</Application>
  <PresentationFormat>On-screen Show (4:3)</PresentationFormat>
  <Paragraphs>1489</Paragraphs>
  <Slides>113</Slides>
  <Notes>35</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2"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2023-01-14T20:47:37Z</dcterms:modified>
</cp:coreProperties>
</file>