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2CCAA-3E27-42C1-A305-996A0196425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49BA-C2D7-442A-B5C9-80D64C038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0E9F-027A-7B5C-EC9A-AC848320F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732B6-7585-D3CB-544B-8DE7CDA80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445C0-934E-8529-5F1D-CDA29C5A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726E-F033-447E-AC65-BECAC821904A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F059F-FE28-D6E2-2FB5-ACB6266B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10122-574D-3FD9-7D95-666ECBF1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C1776-AB3C-6028-395A-38E20C91D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0E13-E765-22DE-117F-06CF440A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671A2-3D1E-3AB6-C952-3EE795C2B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951C-6338-D047-CDD1-81BA67D9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9C4-ED75-4B80-8B22-AFE316E558C6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F72D1-DE23-CADD-7672-4A5660B8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C0647-9977-6FE4-F4C7-E057646C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FA0ED-34E9-BFF5-C2F1-3CAA90BC6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B2043-139C-851C-9FD1-DB4088CDF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8475B-7E11-1D22-A648-1C288891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F3EB-A090-4928-9ACE-F2FF577C0D47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31688-096C-8A24-A0F6-63B9C0DB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7329-17C2-9100-1AA6-5E040811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3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E48B-A9D3-E359-AF28-7294C9FD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5A1E-BF12-EB4D-1D37-36DFB9AD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5BF6-8A42-D9C3-F035-818FD2C2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B76E-83FC-4CF4-8985-89C53C684F90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C7396-98B5-3F5C-617B-ECF9B859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57B20-A880-7E2C-11BA-3E284E86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3360FA-0B7F-56B7-51E8-DFB62217C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0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328F-9547-3AB6-0A8A-FDE00D3D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3D2A2-9578-C573-018B-8E3AB3AA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0F1A8-BB94-5B03-0DE2-AF9401A9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BB5-92F6-48F4-9A16-33D19B2A372F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B57D6-46C7-15D7-0A36-C73F7B82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9BE7C-110E-4961-3571-C34D39EA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AE7C2D-A667-CDC6-993F-C5116E96EC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3DAC-D771-C11B-0D6A-66F52CC5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34CD2-6B10-3806-6DEB-C280511E4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04AD1-3BCD-8F06-DFA3-99D357A66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91B0A-02EC-8032-A3AF-F6E3CD0F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A3AE-A58E-442D-A38F-BF274293860C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771CC-4505-BD69-3563-CDA938C1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7DCE6-8E85-413E-7150-4B1FF42C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117279-3BFD-86EF-6490-910A3F46C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5AD51-C191-0528-CDDB-B98EE2A5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856EF-08E2-A009-15C9-4F87518E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D3DF6-B683-3993-B608-B12A9C6E5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9B4C0-0222-DE9A-3E48-5D489ACAE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76E0D-34F7-55D8-819A-822452F91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7C8F7-93B2-E7AE-4776-A62E95F7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C629-7F87-48DD-90B9-C44A3D06E250}" type="datetime1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67371-41D6-89B9-BF42-E2C0F0FC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776D5-8D0B-612B-1DD4-E49A078A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693B5D-9A30-9542-C76F-F886E57547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411CF-5CC0-9129-82B2-300D3BB2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E98A8-1581-893A-DA42-254A05138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B30C-9629-4513-A021-50791EF44AFD}" type="datetime1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9CA55-7224-7EF2-464C-24C5E951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CA03F-9C2B-0865-F0A5-5078695E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A946D2-9817-7FD8-D93B-DFF4997B4B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6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A4E8F-7E6A-7875-F996-673DBFC37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70E3-7278-4D9D-B678-3FEA91FB2C54}" type="datetime1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84AE9-62D4-D346-39F6-EBDB8CA6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42DE4-03BA-3FA3-7020-1CD8F823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381A2-70AD-043C-D291-8C9FA9A50C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851" y="26198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5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C6B4-669F-A88A-B4E1-E03DBEAA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9142-0A6C-5623-3D94-5B182313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495B6-4FD4-93EC-F44E-8C3FBB094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4577D-33C6-60DD-2879-C8E315E7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1374-6C52-4486-B15E-C3299A73BDD0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3202E-FB9E-C6E8-C2F9-17F5958C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41F43-4EC7-FA94-0150-AAFAFF25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B0C5-7BD5-4C9B-C8B1-6777E9EE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0BB37-A338-D750-6922-7D72243D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42301-6527-AC07-46A0-AE3CC822B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1093B-FFB2-8841-6A2E-201B6206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F7C2-E2F3-4711-8378-0117ABF9D47A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B7281-11E7-4899-FD15-7772A17C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10570-3C5A-1B61-BFDF-ACAA31F8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A8D3B-FFEE-1AC5-8781-36EC18D2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48709-1B75-5665-B0FE-49788D00A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EFE0B-C1A2-6B2A-0218-5B5FD1C82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E058-E7B0-460C-9413-78E31306F4BF}" type="datetime1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BA9B2-9A3E-1413-AC99-A98E9E208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F9C6-257E-DDCE-6F4C-E6A19F925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B84C-2732-44A5-8C40-3D6CADD9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2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0F6D-AE4E-B811-5478-FA2088D9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166E52-C871-CBFB-FFF5-C76C840B5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948193"/>
              </p:ext>
            </p:extLst>
          </p:nvPr>
        </p:nvGraphicFramePr>
        <p:xfrm>
          <a:off x="838200" y="1409065"/>
          <a:ext cx="10515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1194503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7196135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Needs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6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As Defined in IED/Capstone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Common Alternate Definition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61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What and how a</a:t>
                      </a:r>
                      <a:r>
                        <a:rPr lang="en-US" sz="2000" i="0" dirty="0"/>
                        <a:t> customer wants </a:t>
                      </a:r>
                      <a:r>
                        <a:rPr lang="en-US" sz="2000" dirty="0"/>
                        <a:t>a product to perform. Does not include how to implementation /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 and how a</a:t>
                      </a:r>
                      <a:r>
                        <a:rPr lang="en-US" sz="2000" i="0" dirty="0"/>
                        <a:t> customer wants </a:t>
                      </a:r>
                      <a:r>
                        <a:rPr lang="en-US" sz="2000" dirty="0"/>
                        <a:t>a product to perform. May state specific solutions / implementation aspects.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9319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B7B31B-A603-B748-C76F-59249C80C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11398"/>
              </p:ext>
            </p:extLst>
          </p:nvPr>
        </p:nvGraphicFramePr>
        <p:xfrm>
          <a:off x="838200" y="3494147"/>
          <a:ext cx="10515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9893906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2629282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5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As Defined in IED/Capstone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Common Alternate Definition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6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 measurable specification that meets a need. Has numerical values / range of values and their units.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need that has a high priority. Not typically including any measurable specifications (values/units).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33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1590BA-D062-007A-C793-EE0409C00921}"/>
              </a:ext>
            </a:extLst>
          </p:cNvPr>
          <p:cNvSpPr txBox="1"/>
          <p:nvPr/>
        </p:nvSpPr>
        <p:spPr>
          <a:xfrm>
            <a:off x="1117600" y="5507736"/>
            <a:ext cx="1016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Drive Usage of the Course / Textbook Definitions </a:t>
            </a:r>
          </a:p>
          <a:p>
            <a:pPr algn="ctr"/>
            <a:r>
              <a:rPr lang="en-US" sz="3200" b="1" dirty="0" smtClean="0"/>
              <a:t>Rather than the Common </a:t>
            </a:r>
            <a:r>
              <a:rPr lang="en-US" sz="3200" b="1" dirty="0"/>
              <a:t>Alternate Definition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42963-1DD0-70EB-D7C4-7ADDDB7F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30D1-2B3E-4C61-90A5-F0D02AC30EF0}" type="datetime1">
              <a:rPr lang="en-US" smtClean="0"/>
              <a:t>8/30/2022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6420C68-936C-D89D-1845-3F4CDAD3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B84C-2732-44A5-8C40-3D6CADD91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108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Definitions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&amp; Requirements</dc:title>
  <dc:subject>IED &amp; Capstone</dc:subject>
  <dc:creator>Anderson, Mark</dc:creator>
  <cp:keywords>needs;requirements;IED;Capstone;pedagogy;chart;table</cp:keywords>
  <cp:lastModifiedBy>Anderson, Mark</cp:lastModifiedBy>
  <cp:revision>11</cp:revision>
  <dcterms:created xsi:type="dcterms:W3CDTF">2022-06-30T15:21:50Z</dcterms:created>
  <dcterms:modified xsi:type="dcterms:W3CDTF">2022-08-30T19:45:30Z</dcterms:modified>
</cp:coreProperties>
</file>