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56" r:id="rId3"/>
    <p:sldId id="277" r:id="rId4"/>
    <p:sldId id="270" r:id="rId5"/>
    <p:sldId id="269" r:id="rId6"/>
    <p:sldId id="267" r:id="rId7"/>
    <p:sldId id="275" r:id="rId8"/>
    <p:sldId id="274" r:id="rId9"/>
    <p:sldId id="264" r:id="rId10"/>
    <p:sldId id="26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258DB-6C8E-A81A-A29B-DF56D2F6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AA0A9-81E6-631B-8AB4-900D0439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2F53D-B991-68DA-C92E-E7F660B2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7535-89E6-BEA3-8D29-5C4E8B7F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F7211-7644-F41C-224D-DE41EAE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AD733-853A-4965-28D7-99BFB100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DAAAC-E904-B7DF-75AC-7A1DDCDB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6E5B-2450-4A8F-B147-F8B77BA167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981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08085" y="3152285"/>
            <a:ext cx="85663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/>
              <a:t>These are neither questions nor decisions. These are items the team needs to alert everyone to.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Do not just list your upcoming tasks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76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4D06E1-2F20-40F0-DF4E-AB175DDD6963}"/>
              </a:ext>
            </a:extLst>
          </p:cNvPr>
          <p:cNvSpPr txBox="1"/>
          <p:nvPr/>
        </p:nvSpPr>
        <p:spPr>
          <a:xfrm>
            <a:off x="5932073" y="344377"/>
            <a:ext cx="5040727" cy="64633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Mark’s note – my teams have trouble using this effectively. Should just we drop it?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the guidelines for Creating Strong PowerPoint Presentations found on the Capstone Support wiki</a:t>
            </a:r>
          </a:p>
          <a:p>
            <a:r>
              <a:rPr lang="en-US" dirty="0"/>
              <a:t>Use it as a </a:t>
            </a:r>
            <a:r>
              <a:rPr lang="en-US" b="1" dirty="0"/>
              <a:t>checklist</a:t>
            </a:r>
            <a:r>
              <a:rPr lang="en-US" dirty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Sponsor Meeting Goals:</a:t>
            </a:r>
            <a:endParaRPr lang="en-US" dirty="0"/>
          </a:p>
          <a:p>
            <a:r>
              <a:rPr lang="en-US" dirty="0"/>
              <a:t>Gain / confirm / update your understanding of the sponsor’s needs and requirements for your project</a:t>
            </a:r>
          </a:p>
          <a:p>
            <a:pPr lvl="1"/>
            <a:r>
              <a:rPr lang="en-US" dirty="0"/>
              <a:t>Empathize with the customer</a:t>
            </a:r>
          </a:p>
          <a:p>
            <a:pPr lvl="1"/>
            <a:r>
              <a:rPr lang="en-US" dirty="0"/>
              <a:t>What do they want and why do they want it?</a:t>
            </a:r>
          </a:p>
          <a:p>
            <a:r>
              <a:rPr lang="en-US" dirty="0"/>
              <a:t>Communicate your technical accomplishments</a:t>
            </a:r>
          </a:p>
          <a:p>
            <a:r>
              <a:rPr lang="en-US" dirty="0"/>
              <a:t>Gather answers &amp; decisions needed to any current questions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A092E7-A01A-3958-94AE-F621C9D69336}"/>
              </a:ext>
            </a:extLst>
          </p:cNvPr>
          <p:cNvSpPr txBox="1"/>
          <p:nvPr/>
        </p:nvSpPr>
        <p:spPr>
          <a:xfrm>
            <a:off x="1600200" y="5336024"/>
            <a:ext cx="926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Effectively and Rapidly Communicate </a:t>
            </a:r>
          </a:p>
        </p:txBody>
      </p:sp>
    </p:spTree>
    <p:extLst>
      <p:ext uri="{BB962C8B-B14F-4D97-AF65-F5344CB8AC3E}">
        <p14:creationId xmlns:p14="http://schemas.microsoft.com/office/powerpoint/2010/main" val="388187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sponsor meeting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3810" y="5738966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97597"/>
            <a:ext cx="8229600" cy="440160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Create a Project Management Forum thread with the meeting date. Do ALL collaboration on the slides in that thread. Do NOT use non-EDN resources for that, i.e., no chat, texting, Google, etc.</a:t>
            </a:r>
          </a:p>
          <a:p>
            <a:r>
              <a:rPr lang="en-US" dirty="0"/>
              <a:t>Copy this template to a new file name.</a:t>
            </a:r>
          </a:p>
          <a:p>
            <a:pPr lvl="1"/>
            <a:r>
              <a:rPr lang="en-US" dirty="0"/>
              <a:t>Name the files using a “YYYY-MM-DD-Status Report.pptx”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the instructions with your content</a:t>
            </a:r>
          </a:p>
          <a:p>
            <a:r>
              <a:rPr lang="en-US" dirty="0"/>
              <a:t>Review the instructions on EDN at: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(at least 1-2 classes 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1 business day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6/7/2023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7C81A2-6BC0-0A99-99B2-50D28384A7CF}"/>
              </a:ext>
            </a:extLst>
          </p:cNvPr>
          <p:cNvSpPr/>
          <p:nvPr/>
        </p:nvSpPr>
        <p:spPr>
          <a:xfrm rot="20043013">
            <a:off x="80161" y="3160359"/>
            <a:ext cx="1198571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REVISE / REPLACE</a:t>
            </a:r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Update from Sponsor</a:t>
            </a:r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/>
              <a:t>Current Needs and Requirements (N&amp;R) Review</a:t>
            </a:r>
          </a:p>
          <a:p>
            <a:pPr lvl="1"/>
            <a:r>
              <a:rPr lang="en-US" dirty="0"/>
              <a:t>A summary of N&amp;R to date – based on information received to date</a:t>
            </a:r>
          </a:p>
          <a:p>
            <a:r>
              <a:rPr lang="en-US" dirty="0"/>
              <a:t>Technical Accomplishments / 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Sponsor Meeting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345833" y="4001294"/>
            <a:ext cx="2221327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Your FIRST Slide Deck Will Be a Simplified Version of This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diving into the status, be sure to have some introductory material, such as:</a:t>
            </a:r>
          </a:p>
          <a:p>
            <a:r>
              <a:rPr lang="en-US" dirty="0"/>
              <a:t>Purpose</a:t>
            </a:r>
          </a:p>
          <a:p>
            <a:r>
              <a:rPr lang="en-US" dirty="0"/>
              <a:t>Key Needs / Goals</a:t>
            </a:r>
          </a:p>
          <a:p>
            <a:r>
              <a:rPr lang="en-US" dirty="0"/>
              <a:t>System Architecture</a:t>
            </a:r>
          </a:p>
          <a:p>
            <a:r>
              <a:rPr lang="en-US"/>
              <a:t>Etc.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next slides can now address the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Focus on results / accomplishments vs. “diary mode”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The individual who did the work should create and narrate the slide(s) showing their results.</a:t>
            </a:r>
          </a:p>
          <a:p>
            <a:r>
              <a:rPr lang="en-US" dirty="0"/>
              <a:t>Demonstrations include any “show and tell” opportunities!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Accomplishments 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/>
              <a:t>LIST YOUR ITEMS ON THE SLIDE !!!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20290" y="4840530"/>
            <a:ext cx="755142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FOR YOUR SUCCESS</a:t>
            </a:r>
            <a:r>
              <a:rPr lang="en-US" sz="2400" dirty="0"/>
              <a:t> – </a:t>
            </a:r>
            <a:br>
              <a:rPr lang="en-US" sz="2400" dirty="0"/>
            </a:br>
            <a:r>
              <a:rPr lang="en-US" sz="2400" dirty="0"/>
              <a:t>Your Project Engineer should review and approve this list and the entire slide set </a:t>
            </a:r>
            <a:r>
              <a:rPr lang="en-US" sz="2400" b="1" dirty="0"/>
              <a:t>BEFORE</a:t>
            </a:r>
            <a:r>
              <a:rPr lang="en-US" sz="2400" dirty="0"/>
              <a:t> your sponsor sees it! </a:t>
            </a:r>
            <a:br>
              <a:rPr lang="en-US" sz="2400" dirty="0"/>
            </a:br>
            <a:r>
              <a:rPr lang="en-US" sz="2400" dirty="0"/>
              <a:t>This OFTEN / USUALLY requires an in-person discussion.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1055</Words>
  <Application>Microsoft Office PowerPoint</Application>
  <PresentationFormat>Widescreen</PresentationFormat>
  <Paragraphs>122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Project Name</vt:lpstr>
      <vt:lpstr>Creating Meaningful Sponsor Meeting Slides</vt:lpstr>
      <vt:lpstr>Creating Meaningful Sponsor Meeting Slides</vt:lpstr>
      <vt:lpstr>This File Is:</vt:lpstr>
      <vt:lpstr>The Steps - Read All These Slides First! </vt:lpstr>
      <vt:lpstr>Typical Sponsor Meeting Agenda</vt:lpstr>
      <vt:lpstr>Project Info</vt:lpstr>
      <vt:lpstr>Technical Accomplishments / Demonstrations</vt:lpstr>
      <vt:lpstr>Answers / Decisions Needed</vt:lpstr>
      <vt:lpstr>Current Challenges</vt:lpstr>
      <vt:lpstr>Don’t Forget!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Anderson, Mark</cp:lastModifiedBy>
  <cp:revision>3</cp:revision>
  <dcterms:created xsi:type="dcterms:W3CDTF">2023-06-06T17:56:44Z</dcterms:created>
  <dcterms:modified xsi:type="dcterms:W3CDTF">2023-06-07T20:38:59Z</dcterms:modified>
</cp:coreProperties>
</file>