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6" r:id="rId3"/>
    <p:sldId id="277" r:id="rId4"/>
    <p:sldId id="270" r:id="rId5"/>
    <p:sldId id="269" r:id="rId6"/>
    <p:sldId id="267" r:id="rId7"/>
    <p:sldId id="278" r:id="rId8"/>
    <p:sldId id="274" r:id="rId9"/>
    <p:sldId id="264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Summary of work to be accomplished between now and the next call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6813" y="5942568"/>
            <a:ext cx="553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Schedule / Confirm Next Call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Sponsor Meeting Goals:</a:t>
            </a:r>
            <a:endParaRPr lang="en-US" dirty="0"/>
          </a:p>
          <a:p>
            <a:r>
              <a:rPr lang="en-US" dirty="0"/>
              <a:t>Gain / confirm / update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r>
              <a:rPr lang="en-US" dirty="0"/>
              <a:t>Communicate your technical accomplishments</a:t>
            </a:r>
          </a:p>
          <a:p>
            <a:r>
              <a:rPr lang="en-US" dirty="0"/>
              <a:t>Gather answers &amp; decisions needed to any current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sponsor meeting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97597"/>
            <a:ext cx="8229600" cy="440160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Create a Project Management Forum thread with the </a:t>
            </a:r>
            <a:r>
              <a:rPr lang="en-US" dirty="0" smtClean="0"/>
              <a:t>scheduled </a:t>
            </a:r>
            <a:r>
              <a:rPr lang="en-US" dirty="0"/>
              <a:t>meeting date. Please use that thread for collaboration on vs. non-EDN resources, e.g., chat, texting, Google, Box,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</a:t>
            </a:r>
            <a:r>
              <a:rPr lang="en-US" sz="1900" dirty="0" smtClean="0">
                <a:solidFill>
                  <a:srgbClr val="FF0000"/>
                </a:solidFill>
              </a:rPr>
              <a:t>contents of this wiki page </a:t>
            </a:r>
            <a:r>
              <a:rPr lang="en-US" sz="1900" dirty="0">
                <a:solidFill>
                  <a:srgbClr val="FF0000"/>
                </a:solidFill>
              </a:rPr>
              <a:t>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7/7/2023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7856220" y="833438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Update from Sponsor</a:t>
            </a:r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dirty="0"/>
              <a:t>Technical Accomplishments / 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Sponsor Meeting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Needs and Requirements (N&amp;R) Spreadsheet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your Spreadsheet from the repository. DO NOT insert it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Accomplishments 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395460" y="5440838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9A46BE82-0B3D-3E5E-9998-81A9E328D7A3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654</Words>
  <Application>Microsoft Office PowerPoint</Application>
  <PresentationFormat>Widescreen</PresentationFormat>
  <Paragraphs>99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Name</vt:lpstr>
      <vt:lpstr>Creating Meaningful Sponsor Meeting Slides</vt:lpstr>
      <vt:lpstr>Creating Meaningful Sponsor Meeting Slides</vt:lpstr>
      <vt:lpstr>This File Is:</vt:lpstr>
      <vt:lpstr>The Steps - Read All These Slides First! </vt:lpstr>
      <vt:lpstr>Typical Sponsor Meeting Agenda</vt:lpstr>
      <vt:lpstr>Current Needs and Requirements (N&amp;R) Spreadsheet Review</vt:lpstr>
      <vt:lpstr>Technical Accomplishments / Demonstrations</vt:lpstr>
      <vt:lpstr>Answers / Decisions Needed</vt:lpstr>
      <vt:lpstr>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Anderson, Mark</cp:lastModifiedBy>
  <cp:revision>8</cp:revision>
  <dcterms:created xsi:type="dcterms:W3CDTF">2023-06-06T17:56:44Z</dcterms:created>
  <dcterms:modified xsi:type="dcterms:W3CDTF">2023-07-07T17:49:06Z</dcterms:modified>
</cp:coreProperties>
</file>