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1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5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55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16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5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66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1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2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7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4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53CCF-9C5E-47F1-9FA0-33AC1417C8D5}" type="datetimeFigureOut">
              <a:rPr lang="en-US" smtClean="0"/>
              <a:t>8/22/2018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D129-FA91-4B42-A79C-4FAAA5C256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64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EDN </a:t>
            </a:r>
            <a:r>
              <a:rPr lang="en-US" dirty="0" smtClean="0"/>
              <a:t>In-Class 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Basic layout and functionality</a:t>
            </a:r>
          </a:p>
          <a:p>
            <a:pPr marL="800100" lvl="1" indent="-342900"/>
            <a:r>
              <a:rPr lang="en-US" dirty="0" smtClean="0"/>
              <a:t>Communication</a:t>
            </a:r>
          </a:p>
          <a:p>
            <a:pPr marL="800100" lvl="1" indent="-342900"/>
            <a:r>
              <a:rPr lang="en-US" dirty="0" smtClean="0"/>
              <a:t>Project Planning</a:t>
            </a:r>
          </a:p>
          <a:p>
            <a:pPr marL="800100" lvl="1" indent="-342900"/>
            <a:r>
              <a:rPr lang="en-US" dirty="0" smtClean="0"/>
              <a:t>Menu Overview</a:t>
            </a:r>
          </a:p>
          <a:p>
            <a:pPr marL="800100" lvl="1" indent="-342900"/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22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EDN Menu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585248"/>
            <a:ext cx="77636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Overview – team members and project description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Activity – recent changes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Roadmap – overview of tasks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Issues – list of tasks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Gantt – graphical view of issue list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News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Wiki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Forums – MOST work posted here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 smtClean="0"/>
              <a:t>Repository – file storage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Booty </a:t>
            </a:r>
            <a:r>
              <a:rPr lang="en-US" altLang="en-US" dirty="0" smtClean="0"/>
              <a:t>Bay – equipment Design Lab loans out</a:t>
            </a:r>
            <a:endParaRPr lang="en-US" alt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altLang="en-US" dirty="0"/>
              <a:t>Settings </a:t>
            </a:r>
          </a:p>
        </p:txBody>
      </p:sp>
    </p:spTree>
    <p:extLst>
      <p:ext uri="{BB962C8B-B14F-4D97-AF65-F5344CB8AC3E}">
        <p14:creationId xmlns:p14="http://schemas.microsoft.com/office/powerpoint/2010/main" val="54348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Posting in </a:t>
            </a:r>
            <a:r>
              <a:rPr lang="en-US" dirty="0" smtClean="0"/>
              <a:t>Forums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post – “&lt;Insert name&gt;’s FIRST post</a:t>
            </a:r>
            <a:r>
              <a:rPr lang="en-US" dirty="0" smtClean="0"/>
              <a:t>!”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Reply </a:t>
            </a:r>
            <a:r>
              <a:rPr lang="en-US" dirty="0" smtClean="0"/>
              <a:t>- attach file AND describe contents</a:t>
            </a:r>
          </a:p>
          <a:p>
            <a:pPr lvl="1"/>
            <a:r>
              <a:rPr lang="en-US" dirty="0" smtClean="0"/>
              <a:t>Post selfie or image of your choice</a:t>
            </a:r>
          </a:p>
          <a:p>
            <a:pPr lvl="1"/>
            <a:r>
              <a:rPr lang="en-US" dirty="0" smtClean="0"/>
              <a:t>No text in comment box -&gt; doesn’t work</a:t>
            </a:r>
          </a:p>
          <a:p>
            <a:pPr lvl="1"/>
            <a:r>
              <a:rPr lang="en-US" dirty="0" smtClean="0"/>
              <a:t>File larger than 9.77 Mb -&gt; doesn’t work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300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Gantt </a:t>
            </a:r>
            <a:r>
              <a:rPr lang="en-US" dirty="0"/>
              <a:t>Chart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issue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assignee </a:t>
            </a:r>
            <a:r>
              <a:rPr lang="en-US" dirty="0" smtClean="0"/>
              <a:t>to “&lt;&lt;me&gt;&gt;”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start date </a:t>
            </a:r>
            <a:r>
              <a:rPr lang="en-US" dirty="0" smtClean="0"/>
              <a:t>&amp; </a:t>
            </a:r>
            <a:r>
              <a:rPr lang="en-US" b="1" dirty="0" smtClean="0"/>
              <a:t>end date</a:t>
            </a:r>
          </a:p>
          <a:p>
            <a:pPr lvl="1"/>
            <a:r>
              <a:rPr lang="en-US" dirty="0" smtClean="0"/>
              <a:t>Useful </a:t>
            </a:r>
            <a:r>
              <a:rPr lang="en-US" b="1" dirty="0" smtClean="0"/>
              <a:t>description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status</a:t>
            </a:r>
            <a:r>
              <a:rPr lang="en-US" dirty="0" smtClean="0"/>
              <a:t> to “Assigned”</a:t>
            </a:r>
          </a:p>
          <a:p>
            <a:pPr lvl="1"/>
            <a:r>
              <a:rPr lang="en-US" dirty="0" smtClean="0"/>
              <a:t>Set </a:t>
            </a:r>
            <a:r>
              <a:rPr lang="en-US" b="1" dirty="0" smtClean="0"/>
              <a:t>target version </a:t>
            </a:r>
            <a:r>
              <a:rPr lang="en-US" dirty="0" smtClean="0"/>
              <a:t>to “Day 1 introduction”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959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Customizing </a:t>
            </a:r>
            <a:r>
              <a:rPr lang="en-US" dirty="0" smtClean="0"/>
              <a:t>View </a:t>
            </a:r>
            <a:r>
              <a:rPr lang="en-US" dirty="0"/>
              <a:t>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 Issue List</a:t>
            </a:r>
          </a:p>
          <a:p>
            <a:pPr lvl="1"/>
            <a:r>
              <a:rPr lang="en-US" dirty="0" smtClean="0"/>
              <a:t>Group results by </a:t>
            </a:r>
            <a:r>
              <a:rPr lang="en-US" b="1" dirty="0"/>
              <a:t>A</a:t>
            </a:r>
            <a:r>
              <a:rPr lang="en-US" b="1" dirty="0" smtClean="0"/>
              <a:t>ssignee</a:t>
            </a:r>
          </a:p>
          <a:p>
            <a:r>
              <a:rPr lang="en-US" dirty="0" smtClean="0"/>
              <a:t>Filter </a:t>
            </a:r>
            <a:r>
              <a:rPr lang="en-US" dirty="0"/>
              <a:t>G</a:t>
            </a:r>
            <a:r>
              <a:rPr lang="en-US" dirty="0" smtClean="0"/>
              <a:t>antt Chart </a:t>
            </a:r>
          </a:p>
          <a:p>
            <a:pPr lvl="1"/>
            <a:r>
              <a:rPr lang="en-US" dirty="0" smtClean="0"/>
              <a:t>Create filter – Assignee is &lt;&lt;me&gt;&gt;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5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Issue -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you begin working on issue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</a:t>
            </a:r>
            <a:r>
              <a:rPr lang="en-US" dirty="0" smtClean="0"/>
              <a:t>“Working”</a:t>
            </a:r>
          </a:p>
          <a:p>
            <a:pPr lvl="1"/>
            <a:r>
              <a:rPr lang="en-US" dirty="0" smtClean="0"/>
              <a:t>Check Gantt chart to see change</a:t>
            </a:r>
          </a:p>
          <a:p>
            <a:r>
              <a:rPr lang="en-US" dirty="0" smtClean="0"/>
              <a:t>When task is finished</a:t>
            </a:r>
          </a:p>
          <a:p>
            <a:pPr lvl="1"/>
            <a:r>
              <a:rPr lang="en-US" dirty="0"/>
              <a:t>Set </a:t>
            </a:r>
            <a:r>
              <a:rPr lang="en-US" b="1" dirty="0"/>
              <a:t>status</a:t>
            </a:r>
            <a:r>
              <a:rPr lang="en-US" dirty="0"/>
              <a:t> to </a:t>
            </a:r>
            <a:r>
              <a:rPr lang="en-US" dirty="0" smtClean="0"/>
              <a:t>“Complete”</a:t>
            </a:r>
            <a:endParaRPr lang="en-US" dirty="0"/>
          </a:p>
          <a:p>
            <a:pPr lvl="1"/>
            <a:r>
              <a:rPr lang="en-US" dirty="0" smtClean="0"/>
              <a:t>Add notes and link to location of the </a:t>
            </a:r>
            <a:r>
              <a:rPr lang="en-US" b="1" dirty="0" smtClean="0">
                <a:solidFill>
                  <a:srgbClr val="FF0000"/>
                </a:solidFill>
              </a:rPr>
              <a:t>ARTIFACT</a:t>
            </a:r>
            <a:r>
              <a:rPr lang="en-US" dirty="0"/>
              <a:t> </a:t>
            </a:r>
            <a:r>
              <a:rPr lang="en-US" smtClean="0"/>
              <a:t>which justifies </a:t>
            </a:r>
            <a:r>
              <a:rPr lang="en-US" dirty="0" smtClean="0"/>
              <a:t>this completion</a:t>
            </a:r>
          </a:p>
          <a:p>
            <a:pPr lvl="2"/>
            <a:r>
              <a:rPr lang="en-US" dirty="0" smtClean="0"/>
              <a:t>File in repository</a:t>
            </a:r>
          </a:p>
          <a:p>
            <a:pPr lvl="2"/>
            <a:r>
              <a:rPr lang="en-US" dirty="0" smtClean="0"/>
              <a:t>Forum thread of discussion and resolution/answer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55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223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EDN In-Class Introduction</vt:lpstr>
      <vt:lpstr>EDN Menu Overview</vt:lpstr>
      <vt:lpstr>Posting in Forums - exercise</vt:lpstr>
      <vt:lpstr>Gantt Chart - exercise</vt:lpstr>
      <vt:lpstr>Customizing View - exercise</vt:lpstr>
      <vt:lpstr>Updating Issue - exercise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EDN in-class training</dc:title>
  <dc:creator>Aren Paster</dc:creator>
  <cp:lastModifiedBy>Aren Paster</cp:lastModifiedBy>
  <cp:revision>6</cp:revision>
  <dcterms:created xsi:type="dcterms:W3CDTF">2018-08-03T14:33:47Z</dcterms:created>
  <dcterms:modified xsi:type="dcterms:W3CDTF">2018-08-22T15:57:46Z</dcterms:modified>
</cp:coreProperties>
</file>