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6" r:id="rId3"/>
    <p:sldId id="277" r:id="rId4"/>
    <p:sldId id="270" r:id="rId5"/>
    <p:sldId id="269" r:id="rId6"/>
    <p:sldId id="267" r:id="rId7"/>
    <p:sldId id="278" r:id="rId8"/>
    <p:sldId id="274" r:id="rId9"/>
    <p:sldId id="264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8DB-6C8E-A81A-A29B-DF56D2F6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A0A9-81E6-631B-8AB4-900D043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F53D-B991-68DA-C92E-E7F660B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7535-89E6-BEA3-8D29-5C4E8B7F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7211-7644-F41C-224D-DE41EAE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AD733-853A-4965-28D7-99BFB10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AAAC-E904-B7DF-75AC-7A1DDCDB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6E5B-2450-4A8F-B147-F8B77BA1670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5404332-A948-606C-C906-6CA70D56C5E9}"/>
              </a:ext>
            </a:extLst>
          </p:cNvPr>
          <p:cNvSpPr/>
          <p:nvPr/>
        </p:nvSpPr>
        <p:spPr>
          <a:xfrm>
            <a:off x="9395460" y="145041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Summary of work to be accomplished between now and the next call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6813" y="5942568"/>
            <a:ext cx="553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Schedule / Confirm Next Call</a:t>
            </a:r>
            <a:endParaRPr lang="en-US" sz="3600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539186" y="5284857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Sponsor Meeting Goals:</a:t>
            </a:r>
            <a:endParaRPr lang="en-US" dirty="0"/>
          </a:p>
          <a:p>
            <a:r>
              <a:rPr lang="en-US" dirty="0"/>
              <a:t>Gain / confirm / update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r>
              <a:rPr lang="en-US" dirty="0"/>
              <a:t>Communicate your technical accomplishments</a:t>
            </a:r>
          </a:p>
          <a:p>
            <a:r>
              <a:rPr lang="en-US" dirty="0"/>
              <a:t>Gather answers &amp; decisions needed to any current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B05D968-C0B4-DCE1-FC67-E4C41D7C49F3}"/>
              </a:ext>
            </a:extLst>
          </p:cNvPr>
          <p:cNvSpPr/>
          <p:nvPr/>
        </p:nvSpPr>
        <p:spPr>
          <a:xfrm>
            <a:off x="7856220" y="4227016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sponsor meeting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Have questions? </a:t>
            </a:r>
            <a:r>
              <a:rPr lang="en-US" sz="2400" b="1" dirty="0"/>
              <a:t>– see your Project Engineer EARLY!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D360B8-9A8C-9CF6-3007-C781FBDD2882}"/>
              </a:ext>
            </a:extLst>
          </p:cNvPr>
          <p:cNvSpPr/>
          <p:nvPr/>
        </p:nvSpPr>
        <p:spPr>
          <a:xfrm>
            <a:off x="7669530" y="417195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441"/>
            <a:ext cx="9083040" cy="52760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Create a Project Management Forum thread with the </a:t>
            </a:r>
            <a:r>
              <a:rPr lang="en-US" dirty="0" smtClean="0"/>
              <a:t>scheduled </a:t>
            </a:r>
            <a:r>
              <a:rPr lang="en-US" dirty="0"/>
              <a:t>meeting date. Please use that thread for collaboration </a:t>
            </a:r>
            <a:r>
              <a:rPr lang="en-US" dirty="0" smtClean="0"/>
              <a:t>on this PPT rather than </a:t>
            </a:r>
            <a:r>
              <a:rPr lang="en-US" dirty="0"/>
              <a:t>non-EDN resources, e.g., chat, texting, Google, Box, etc.</a:t>
            </a:r>
          </a:p>
          <a:p>
            <a:r>
              <a:rPr lang="en-US" dirty="0"/>
              <a:t>Copy this template to a new file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the </a:t>
            </a:r>
            <a:r>
              <a:rPr lang="en-US" dirty="0" smtClean="0"/>
              <a:t>file </a:t>
            </a:r>
            <a:r>
              <a:rPr lang="en-US" dirty="0"/>
              <a:t>using a “YYYY-MM-DD-Sponsor Meeting.pptx”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</a:t>
            </a:r>
            <a:r>
              <a:rPr lang="en-US" dirty="0"/>
              <a:t>/working/Reports/Status </a:t>
            </a:r>
            <a:r>
              <a:rPr lang="en-US" dirty="0" smtClean="0"/>
              <a:t>Reports  </a:t>
            </a:r>
            <a:r>
              <a:rPr lang="en-US" dirty="0" smtClean="0"/>
              <a:t>Do </a:t>
            </a:r>
            <a:r>
              <a:rPr lang="en-US" dirty="0"/>
              <a:t>NOT add a file version numbers – the repo already handles that</a:t>
            </a:r>
            <a:r>
              <a:rPr lang="en-US" dirty="0"/>
              <a:t>! </a:t>
            </a:r>
            <a:r>
              <a:rPr lang="en-US" dirty="0" smtClean="0"/>
              <a:t>Replace </a:t>
            </a:r>
            <a:r>
              <a:rPr lang="en-US" dirty="0"/>
              <a:t>all instructions with your content</a:t>
            </a:r>
          </a:p>
          <a:p>
            <a:r>
              <a:rPr lang="en-US" dirty="0"/>
              <a:t>Review the instructions for creating strong presentations: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</a:t>
            </a:r>
            <a:r>
              <a:rPr lang="en-US" sz="1900" dirty="0" smtClean="0">
                <a:solidFill>
                  <a:srgbClr val="FF0000"/>
                </a:solidFill>
              </a:rPr>
              <a:t>contents of this wiki page </a:t>
            </a:r>
            <a:r>
              <a:rPr lang="en-US" sz="1900" dirty="0">
                <a:solidFill>
                  <a:srgbClr val="FF0000"/>
                </a:solidFill>
              </a:rPr>
              <a:t>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7/10/2023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A4EA36D-B799-4DFF-B810-91426F829AAB}"/>
              </a:ext>
            </a:extLst>
          </p:cNvPr>
          <p:cNvSpPr/>
          <p:nvPr/>
        </p:nvSpPr>
        <p:spPr>
          <a:xfrm>
            <a:off x="7691628" y="5701602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Update from Sponsor</a:t>
            </a:r>
          </a:p>
          <a:p>
            <a:r>
              <a:rPr lang="en-US" dirty="0"/>
              <a:t>Current Needs and Requirements (N&amp;R) Spreadsheet Review</a:t>
            </a:r>
          </a:p>
          <a:p>
            <a:pPr lvl="1"/>
            <a:r>
              <a:rPr lang="en-US" dirty="0"/>
              <a:t>Directly use the N&amp;R spreadsheet, no slides needed</a:t>
            </a:r>
          </a:p>
          <a:p>
            <a:r>
              <a:rPr lang="en-US" dirty="0"/>
              <a:t>Technical Accomplishments / Demonstrations </a:t>
            </a:r>
          </a:p>
          <a:p>
            <a:pPr lvl="1"/>
            <a:r>
              <a:rPr lang="en-US" dirty="0"/>
              <a:t>Show things to get feedback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Sponsor Meeting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Needs and Requirements (N&amp;R) Spreadsheet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Spreadsheet from the repository. DO NOT insert it here</a:t>
            </a:r>
            <a:r>
              <a:rPr lang="en-US" dirty="0" smtClean="0"/>
              <a:t>!</a:t>
            </a:r>
          </a:p>
          <a:p>
            <a:r>
              <a:rPr lang="en-US" dirty="0" smtClean="0"/>
              <a:t>During meeting, stop sharing this PPT to instead share Excel file. Then come back to PPT to continue discussion.</a:t>
            </a:r>
            <a:endParaRPr lang="en-US" dirty="0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626735" y="5371882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Accomplishments 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395460" y="5440838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items (use numbered list please – easier to reference)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</a:t>
            </a:r>
            <a:r>
              <a:rPr lang="en-US" dirty="0" smtClean="0"/>
              <a:t>Needed from sponsor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840530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9A46BE82-0B3D-3E5E-9998-81A9E328D7A3}"/>
              </a:ext>
            </a:extLst>
          </p:cNvPr>
          <p:cNvSpPr/>
          <p:nvPr/>
        </p:nvSpPr>
        <p:spPr>
          <a:xfrm>
            <a:off x="9608058" y="3304365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816</Words>
  <Application>Microsoft Office PowerPoint</Application>
  <PresentationFormat>Widescreen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Name</vt:lpstr>
      <vt:lpstr>Creating Meaningful Sponsor Meeting Slides</vt:lpstr>
      <vt:lpstr>Creating Meaningful Sponsor Meeting Slides</vt:lpstr>
      <vt:lpstr>This File Is:</vt:lpstr>
      <vt:lpstr>The Steps - Read All These Slides First! </vt:lpstr>
      <vt:lpstr>Typical Sponsor Meeting Agenda</vt:lpstr>
      <vt:lpstr>Current Needs and Requirements (N&amp;R) Spreadsheet Review</vt:lpstr>
      <vt:lpstr>Technical Accomplishments / Demonstrations</vt:lpstr>
      <vt:lpstr>Answers / Decisions Needed from sponsor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Aren Paster</cp:lastModifiedBy>
  <cp:revision>11</cp:revision>
  <dcterms:created xsi:type="dcterms:W3CDTF">2023-06-06T17:56:44Z</dcterms:created>
  <dcterms:modified xsi:type="dcterms:W3CDTF">2023-07-10T14:40:17Z</dcterms:modified>
</cp:coreProperties>
</file>