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56" r:id="rId3"/>
    <p:sldId id="277" r:id="rId4"/>
    <p:sldId id="270" r:id="rId5"/>
    <p:sldId id="269" r:id="rId6"/>
    <p:sldId id="267" r:id="rId7"/>
    <p:sldId id="278" r:id="rId8"/>
    <p:sldId id="274" r:id="rId9"/>
    <p:sldId id="264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258DB-6C8E-A81A-A29B-DF56D2F6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AA0A9-81E6-631B-8AB4-900D0439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2F53D-B991-68DA-C92E-E7F660B25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7535-89E6-BEA3-8D29-5C4E8B7F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F7211-7644-F41C-224D-DE41EAE8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AD733-853A-4965-28D7-99BFB100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DAAAC-E904-B7DF-75AC-7A1DDCDB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C6E5B-2450-4A8F-B147-F8B77BA167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Meeting Date </a:t>
            </a:r>
            <a:r>
              <a:rPr lang="en-US" sz="2400" b="1" dirty="0"/>
              <a:t>11/15/2023</a:t>
            </a: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98957" y="250009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25404332-A948-606C-C906-6CA70D56C5E9}"/>
              </a:ext>
            </a:extLst>
          </p:cNvPr>
          <p:cNvSpPr/>
          <p:nvPr/>
        </p:nvSpPr>
        <p:spPr>
          <a:xfrm>
            <a:off x="9395460" y="145041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Summary of work to be accomplished between now and the next call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26813" y="5942568"/>
            <a:ext cx="5538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Schedule / Confirm Next Call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9539186" y="5284857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Sponsor Meeting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Sponsor Meeting Goals:</a:t>
            </a:r>
            <a:endParaRPr lang="en-US" dirty="0"/>
          </a:p>
          <a:p>
            <a:r>
              <a:rPr lang="en-US" dirty="0"/>
              <a:t>Gain / confirm / update your understanding of the sponsor’s needs and requirements for your project</a:t>
            </a:r>
          </a:p>
          <a:p>
            <a:pPr lvl="1"/>
            <a:r>
              <a:rPr lang="en-US" dirty="0"/>
              <a:t>Empathize with the customer</a:t>
            </a:r>
          </a:p>
          <a:p>
            <a:pPr lvl="1"/>
            <a:r>
              <a:rPr lang="en-US" dirty="0"/>
              <a:t>What do they want and why do they want it?</a:t>
            </a:r>
          </a:p>
          <a:p>
            <a:r>
              <a:rPr lang="en-US" dirty="0"/>
              <a:t>Communicate your technical accomplishments</a:t>
            </a:r>
          </a:p>
          <a:p>
            <a:r>
              <a:rPr lang="en-US" dirty="0"/>
              <a:t>Gather answers &amp; decisions needed to any current questions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CC732C5-C03A-EA65-3BA0-83B3BB4D752D}"/>
              </a:ext>
            </a:extLst>
          </p:cNvPr>
          <p:cNvSpPr/>
          <p:nvPr/>
        </p:nvSpPr>
        <p:spPr>
          <a:xfrm>
            <a:off x="7566660" y="536067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Sponsor Meeting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A092E7-A01A-3958-94AE-F621C9D69336}"/>
              </a:ext>
            </a:extLst>
          </p:cNvPr>
          <p:cNvSpPr txBox="1"/>
          <p:nvPr/>
        </p:nvSpPr>
        <p:spPr>
          <a:xfrm>
            <a:off x="1600200" y="5336024"/>
            <a:ext cx="926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Effectively and Rapidly Communicate 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6B05D968-C0B4-DCE1-FC67-E4C41D7C49F3}"/>
              </a:ext>
            </a:extLst>
          </p:cNvPr>
          <p:cNvSpPr/>
          <p:nvPr/>
        </p:nvSpPr>
        <p:spPr>
          <a:xfrm>
            <a:off x="7856220" y="4227016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388187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a sponsor meeting</a:t>
            </a:r>
          </a:p>
          <a:p>
            <a:r>
              <a:rPr lang="en-US" dirty="0"/>
              <a:t>While NOT an exact ‘recipe’ for all teams / projects, talk to your PE before changing! </a:t>
            </a:r>
          </a:p>
          <a:p>
            <a:r>
              <a:rPr lang="en-US" dirty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53810" y="5738966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Have questions? – see your Project Engineer EARLY!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5AD360B8-9A8C-9CF6-3007-C781FBDD2882}"/>
              </a:ext>
            </a:extLst>
          </p:cNvPr>
          <p:cNvSpPr/>
          <p:nvPr/>
        </p:nvSpPr>
        <p:spPr>
          <a:xfrm>
            <a:off x="7669530" y="417195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4441"/>
            <a:ext cx="9083040" cy="527608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Create a Project Management Forum thread with the scheduled meeting date. Please use that thread for collaboration on this PPT rather than non-EDN resources, e.g., chat, texting, Google, Box, etc.</a:t>
            </a:r>
          </a:p>
          <a:p>
            <a:r>
              <a:rPr lang="en-US" dirty="0"/>
              <a:t>Copy this template to a new file name</a:t>
            </a:r>
          </a:p>
          <a:p>
            <a:pPr lvl="1"/>
            <a:r>
              <a:rPr lang="en-US" dirty="0"/>
              <a:t>Name the file using a “YYYY-MM-DD-Sponsor Meeting.pptx”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/working/Reports/Status Reports  Do NOT add a file version numbers – the repo already handles that! Replace all instructions with your content</a:t>
            </a:r>
          </a:p>
          <a:p>
            <a:r>
              <a:rPr lang="en-US" dirty="0"/>
              <a:t>Review the instructions for creating strong presentations: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 </a:t>
            </a:r>
            <a:r>
              <a:rPr lang="en-US" sz="1900" dirty="0">
                <a:solidFill>
                  <a:srgbClr val="FF0000"/>
                </a:solidFill>
              </a:rPr>
              <a:t>(contents of this wiki page may change!)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well in advance (at least 1-2 classes ) </a:t>
            </a:r>
            <a:r>
              <a:rPr lang="en-US" dirty="0"/>
              <a:t>of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1 business day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7/26/2023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0A4EA36D-B799-4DFF-B810-91426F829AAB}"/>
              </a:ext>
            </a:extLst>
          </p:cNvPr>
          <p:cNvSpPr/>
          <p:nvPr/>
        </p:nvSpPr>
        <p:spPr>
          <a:xfrm>
            <a:off x="7691628" y="5701602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Project Overview (includes purpose, past work/</a:t>
            </a:r>
            <a:r>
              <a:rPr lang="en-US" i="1" dirty="0" err="1"/>
              <a:t>proj</a:t>
            </a:r>
            <a:r>
              <a:rPr lang="en-US" i="1" dirty="0"/>
              <a:t>. history, semester objectives) </a:t>
            </a:r>
          </a:p>
          <a:p>
            <a:r>
              <a:rPr lang="en-US" dirty="0"/>
              <a:t>Update from Sponsor</a:t>
            </a:r>
          </a:p>
          <a:p>
            <a:r>
              <a:rPr lang="en-US" dirty="0"/>
              <a:t>Current Needs and Requirements (N&amp;R) Spreadsheet Review</a:t>
            </a:r>
          </a:p>
          <a:p>
            <a:pPr lvl="1"/>
            <a:r>
              <a:rPr lang="en-US" dirty="0"/>
              <a:t>Directly use the N&amp;R spreadsheet, no slides needed</a:t>
            </a:r>
          </a:p>
          <a:p>
            <a:r>
              <a:rPr lang="en-US" i="1" dirty="0"/>
              <a:t>Dashboard – import from prior template</a:t>
            </a:r>
          </a:p>
          <a:p>
            <a:r>
              <a:rPr lang="en-US" dirty="0"/>
              <a:t>Technical </a:t>
            </a:r>
            <a:r>
              <a:rPr lang="en-US" i="1" dirty="0"/>
              <a:t>Approach/</a:t>
            </a:r>
            <a:r>
              <a:rPr lang="en-US" dirty="0"/>
              <a:t>Accomplishments/Demonstrations </a:t>
            </a:r>
          </a:p>
          <a:p>
            <a:pPr lvl="1"/>
            <a:r>
              <a:rPr lang="en-US" dirty="0"/>
              <a:t>Show things to get feedback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</a:t>
            </a:r>
          </a:p>
          <a:p>
            <a:r>
              <a:rPr lang="en-US" dirty="0"/>
              <a:t>Next steps </a:t>
            </a:r>
            <a:r>
              <a:rPr lang="en-US" i="1" dirty="0"/>
              <a:t>and Plan</a:t>
            </a:r>
            <a:endParaRPr lang="en-US" dirty="0"/>
          </a:p>
          <a:p>
            <a:pPr lvl="1"/>
            <a:r>
              <a:rPr lang="en-US" dirty="0"/>
              <a:t>Summary of work to be accomplished between now and the next call (</a:t>
            </a:r>
            <a:r>
              <a:rPr lang="en-US" i="1" dirty="0"/>
              <a:t>Sponsor Meeting</a:t>
            </a:r>
            <a:r>
              <a:rPr lang="en-US" i="1"/>
              <a:t>)/semester (Mid-Term Event)</a:t>
            </a:r>
            <a:endParaRPr lang="en-US" dirty="0"/>
          </a:p>
          <a:p>
            <a:r>
              <a:rPr lang="en-US" dirty="0"/>
              <a:t>Schedule or confirm the next call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Sponsor Meeting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9315450" y="47886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Needs and Requirements (N&amp;R) Spreadsheet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Spreadsheet from the repository. DO NOT insert it here!</a:t>
            </a:r>
          </a:p>
          <a:p>
            <a:r>
              <a:rPr lang="en-US" dirty="0"/>
              <a:t>During meeting, stop sharing this PPT to instead share Excel file. Then come back to PPT to continue discussion.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9626735" y="5371882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your technical progress / subsystems / accomplishments.</a:t>
            </a:r>
          </a:p>
          <a:p>
            <a:r>
              <a:rPr lang="en-US" dirty="0"/>
              <a:t>Provide context, i.e., overall system block diagram(s), architecture, etc.</a:t>
            </a:r>
          </a:p>
          <a:p>
            <a:r>
              <a:rPr lang="en-US" dirty="0"/>
              <a:t>Focus on results / accomplishments vs. “diary mode”</a:t>
            </a:r>
          </a:p>
          <a:p>
            <a:r>
              <a:rPr lang="en-US" dirty="0"/>
              <a:t>Show rather than tell, i.e., pictures/graphs over words</a:t>
            </a:r>
          </a:p>
          <a:p>
            <a:r>
              <a:rPr lang="en-US" dirty="0"/>
              <a:t>The individual who did the work should create and narrate the slide(s) showing their results.</a:t>
            </a:r>
          </a:p>
          <a:p>
            <a:r>
              <a:rPr lang="en-US" dirty="0"/>
              <a:t>Demonstrations include any “show and tell” opportunities!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Accomplishments / Demonstrations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F91227D-2636-1920-9F4E-77782522D3D9}"/>
              </a:ext>
            </a:extLst>
          </p:cNvPr>
          <p:cNvSpPr/>
          <p:nvPr/>
        </p:nvSpPr>
        <p:spPr>
          <a:xfrm>
            <a:off x="9395460" y="5440838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 the items (use numbered list please – easier to reference)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Needed from sponsor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20290" y="4840530"/>
            <a:ext cx="755142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FOR YOUR SUCCESS</a:t>
            </a:r>
            <a:r>
              <a:rPr lang="en-US" sz="2400" dirty="0"/>
              <a:t> – </a:t>
            </a:r>
            <a:br>
              <a:rPr lang="en-US" sz="2400" dirty="0"/>
            </a:br>
            <a:r>
              <a:rPr lang="en-US" sz="2400" dirty="0"/>
              <a:t>Your Project Engineer should review and approve this list and the entire slide set </a:t>
            </a:r>
            <a:r>
              <a:rPr lang="en-US" sz="2400" b="1" dirty="0"/>
              <a:t>BEFORE</a:t>
            </a:r>
            <a:r>
              <a:rPr lang="en-US" sz="2400" dirty="0"/>
              <a:t> your sponsor sees it! </a:t>
            </a:r>
            <a:br>
              <a:rPr lang="en-US" sz="2400" dirty="0"/>
            </a:br>
            <a:r>
              <a:rPr lang="en-US" sz="2400" dirty="0"/>
              <a:t>This OFTEN / USUALLY requires an in-person discussion.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9A46BE82-0B3D-3E5E-9998-81A9E328D7A3}"/>
              </a:ext>
            </a:extLst>
          </p:cNvPr>
          <p:cNvSpPr/>
          <p:nvPr/>
        </p:nvSpPr>
        <p:spPr>
          <a:xfrm>
            <a:off x="9608058" y="3304365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919</Words>
  <Application>Microsoft Office PowerPoint</Application>
  <PresentationFormat>Widescreen</PresentationFormat>
  <Paragraphs>103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Project Name</vt:lpstr>
      <vt:lpstr>Creating Meaningful Sponsor Meeting Slides</vt:lpstr>
      <vt:lpstr>Creating Meaningful Sponsor Meeting Slides</vt:lpstr>
      <vt:lpstr>This File Is:</vt:lpstr>
      <vt:lpstr>The Steps - Read All These Slides First! </vt:lpstr>
      <vt:lpstr>Typical Sponsor Meeting Agenda</vt:lpstr>
      <vt:lpstr>Current Needs and Requirements (N&amp;R) Spreadsheet Review</vt:lpstr>
      <vt:lpstr>Technical Accomplishments / Demonstrations</vt:lpstr>
      <vt:lpstr>Answers / Decisions Needed from sponsor</vt:lpstr>
      <vt:lpstr>Next Steps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DeBoer, Brad</cp:lastModifiedBy>
  <cp:revision>12</cp:revision>
  <dcterms:created xsi:type="dcterms:W3CDTF">2023-06-06T17:56:44Z</dcterms:created>
  <dcterms:modified xsi:type="dcterms:W3CDTF">2023-07-26T18:31:28Z</dcterms:modified>
</cp:coreProperties>
</file>