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1" r:id="rId2"/>
    <p:sldId id="256" r:id="rId3"/>
    <p:sldId id="277" r:id="rId4"/>
    <p:sldId id="270" r:id="rId5"/>
    <p:sldId id="269" r:id="rId6"/>
    <p:sldId id="267" r:id="rId7"/>
    <p:sldId id="278" r:id="rId8"/>
    <p:sldId id="274" r:id="rId9"/>
    <p:sldId id="264" r:id="rId10"/>
    <p:sldId id="27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45E02-A37B-4F3F-9F8C-BCE413944992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56080-8A71-4D71-93B2-C9D6B3A4F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13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67978-324A-60C6-FF9A-8894E6373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D15FF0-0435-9698-6A46-E25B09CEE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E04C1-6D7E-D535-2C8A-9AE78555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A77FD-45E5-1EFB-E139-01D58C088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333FF-6721-D7BA-FB54-6992DEE48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1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CB8E6-BBC1-A7EA-3FD1-8817DF97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6BDFB-3C07-BCE7-862F-DDDB074B1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EE912-2926-C551-9844-53EC7974A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ACF44-0EED-948B-4B54-9D7140615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5D1A4-A97D-0572-6AAB-8B39AF0E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7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099C26-171D-7504-5DE0-C2A301525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2555E3-DB42-F28B-3E8E-2A250D8F3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80E52-23B7-90E6-3D9D-21E159E1D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E86FC-115F-720E-FAB8-D80FD641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4D949-0942-8066-2831-91707AAF0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258DB-6C8E-A81A-A29B-DF56D2F61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0CBE2-DC55-5864-BEED-A328FCF9A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AA0A9-81E6-631B-8AB4-900D04395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2F53D-B991-68DA-C92E-E7F660B25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B7535-89E6-BEA3-8D29-5C4E8B7FD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8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D687C-F8B7-F6A4-D472-F693C6578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50514-76D2-0D9F-F4A5-9848ECBB8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F7211-7644-F41C-224D-DE41EAE88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AD733-853A-4965-28D7-99BFB1003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DAAAC-E904-B7DF-75AC-7A1DDCDBE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0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46711-224E-75CA-E724-AFC1FFF2A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AD084-4BC1-C052-EADD-C89DAA864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19729-2BFE-90E5-37EC-C287BC17B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03D90-F7D2-CF62-B82C-6ECC85CE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61882-F3A8-9B85-B319-30CE04EF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9A534-E317-3BD9-0F1B-7B6F13D0A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5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F51E4-3A49-DE72-8EE8-BE33063EB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0CD4D-D65C-16A8-70B9-411B44000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2D7D9-CFA2-2D29-00A0-1714E30EA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2871AE-6AFA-5AC4-1A4A-D24763E44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B76FE8-BEE8-B129-2763-04239D36C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10381F-622F-767A-D380-939CCB068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B25BB-F3D1-EE52-2FB8-05E54940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7F719-2149-C80E-EE95-B3D34A1F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1752A-BB92-F542-7368-EBE1E98E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F30B5-55C0-F69F-B308-3CD0ECF7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7F8CA-9899-F5A3-AEE2-ECB33840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621934-3272-65B7-E34B-F3A31E76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8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49D9A-F07A-485A-5F29-C296C62C0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0BF039-F58F-3BF2-ED04-7BAEB907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48028-4C8C-EE1A-87D5-90C0050F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2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4DAB4-9267-96B7-FA3A-E4DE656EE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8A05F-0DD2-75C7-75BF-37DBC9F86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2B49-9B29-84FE-FA4C-CEDD21BF9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B5A83-8AAA-1AC8-31B5-15C7AED42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31FA0-E2C6-70CB-CC58-5414E8DF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A73D5-F4BB-EC95-A8F3-D82AC2182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6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62F37-E7AA-A251-F6DA-3A2648DEF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09F6EF-7563-E220-5B33-AA1AE45D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F77FE-EB5B-B4DB-B68F-0B604C9F2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15399-79F6-9181-6447-B14AE881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B36DF-7A21-04F2-C1B3-80A0F6432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47507-03A3-0496-E157-0BB689433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9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708C0C-2C94-D4A6-FC2A-ECF0C4D7D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B52FE-CAE8-A2DA-891C-62DF8855F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C5DCF-36C4-0271-EC34-9DE60124A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C6E5B-2450-4A8F-B147-F8B77BA16709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C225A-9772-88E1-8C50-3AF34FA15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14268-DCD5-48CC-86C8-77116FAD5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4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redmine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Meeting Date </a:t>
            </a:r>
            <a:r>
              <a:rPr lang="en-US" sz="2400" b="1" dirty="0"/>
              <a:t>11/15/2023</a:t>
            </a:r>
          </a:p>
          <a:p>
            <a:pPr marL="0" indent="0" algn="ctr">
              <a:buNone/>
            </a:pPr>
            <a:r>
              <a:rPr lang="en-US" sz="2400" i="1" dirty="0"/>
              <a:t>Team members: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Sponsor Mentors: (name)</a:t>
            </a:r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98957" y="250009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25404332-A948-606C-C906-6CA70D56C5E9}"/>
              </a:ext>
            </a:extLst>
          </p:cNvPr>
          <p:cNvSpPr/>
          <p:nvPr/>
        </p:nvSpPr>
        <p:spPr>
          <a:xfrm>
            <a:off x="9395460" y="1450419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dirty="0"/>
              <a:t>Summary of work to be accomplished between now and the next call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26813" y="5942568"/>
            <a:ext cx="5538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/>
              <a:t>Schedule / Confirm Next Call</a:t>
            </a:r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D53F109C-9D44-3193-8C72-8F0FE35072DA}"/>
              </a:ext>
            </a:extLst>
          </p:cNvPr>
          <p:cNvSpPr/>
          <p:nvPr/>
        </p:nvSpPr>
        <p:spPr>
          <a:xfrm>
            <a:off x="9539186" y="5284857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344887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Creating Meaningful Sponsor Meeting Slides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Sponsor Meeting Goals:</a:t>
            </a:r>
            <a:endParaRPr lang="en-US" dirty="0"/>
          </a:p>
          <a:p>
            <a:r>
              <a:rPr lang="en-US" dirty="0"/>
              <a:t>Gain / confirm / update your understanding of the sponsor’s needs and requirements for your project</a:t>
            </a:r>
          </a:p>
          <a:p>
            <a:pPr lvl="1"/>
            <a:r>
              <a:rPr lang="en-US" dirty="0"/>
              <a:t>Empathize with the customer</a:t>
            </a:r>
          </a:p>
          <a:p>
            <a:pPr lvl="1"/>
            <a:r>
              <a:rPr lang="en-US" dirty="0"/>
              <a:t>What do they want and why do they want it?</a:t>
            </a:r>
          </a:p>
          <a:p>
            <a:r>
              <a:rPr lang="en-US" dirty="0"/>
              <a:t>Communicate your technical accomplishments</a:t>
            </a:r>
          </a:p>
          <a:p>
            <a:r>
              <a:rPr lang="en-US" dirty="0"/>
              <a:t>Gather answers &amp; decisions needed to any current questions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0CC732C5-C03A-EA65-3BA0-83B3BB4D752D}"/>
              </a:ext>
            </a:extLst>
          </p:cNvPr>
          <p:cNvSpPr/>
          <p:nvPr/>
        </p:nvSpPr>
        <p:spPr>
          <a:xfrm>
            <a:off x="7566660" y="5360670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</p:spTree>
    <p:extLst>
      <p:ext uri="{BB962C8B-B14F-4D97-AF65-F5344CB8AC3E}">
        <p14:creationId xmlns:p14="http://schemas.microsoft.com/office/powerpoint/2010/main" val="2675840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Creating Meaningful Sponsor Meeting Slides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How:</a:t>
            </a:r>
          </a:p>
          <a:p>
            <a:pPr marL="0" indent="0">
              <a:buNone/>
            </a:pPr>
            <a:r>
              <a:rPr lang="en-US" dirty="0"/>
              <a:t>Hit as many items as appropriate from the </a:t>
            </a:r>
            <a:br>
              <a:rPr lang="en-US" dirty="0"/>
            </a:br>
            <a:r>
              <a:rPr lang="en-US" i="1" dirty="0"/>
              <a:t>Making Strong PowerPoint Presentations</a:t>
            </a:r>
            <a:r>
              <a:rPr lang="en-US" dirty="0"/>
              <a:t> page on the Capstone Support Wiki</a:t>
            </a:r>
          </a:p>
          <a:p>
            <a:pPr marL="0" indent="0">
              <a:buNone/>
            </a:pPr>
            <a:r>
              <a:rPr lang="en-US" sz="15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5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A092E7-A01A-3958-94AE-F621C9D69336}"/>
              </a:ext>
            </a:extLst>
          </p:cNvPr>
          <p:cNvSpPr txBox="1"/>
          <p:nvPr/>
        </p:nvSpPr>
        <p:spPr>
          <a:xfrm>
            <a:off x="1600200" y="5336024"/>
            <a:ext cx="92697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Effectively and Rapidly Communicate </a:t>
            </a: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6B05D968-C0B4-DCE1-FC67-E4C41D7C49F3}"/>
              </a:ext>
            </a:extLst>
          </p:cNvPr>
          <p:cNvSpPr/>
          <p:nvPr/>
        </p:nvSpPr>
        <p:spPr>
          <a:xfrm>
            <a:off x="7856220" y="4227016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</p:spTree>
    <p:extLst>
      <p:ext uri="{BB962C8B-B14F-4D97-AF65-F5344CB8AC3E}">
        <p14:creationId xmlns:p14="http://schemas.microsoft.com/office/powerpoint/2010/main" val="3881874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example of the typical content for a sponsor meeting</a:t>
            </a:r>
          </a:p>
          <a:p>
            <a:r>
              <a:rPr lang="en-US" dirty="0"/>
              <a:t>While NOT an exact ‘recipe’ for all teams / projects, talk to your PE before changing! </a:t>
            </a:r>
          </a:p>
          <a:p>
            <a:r>
              <a:rPr lang="en-US" dirty="0"/>
              <a:t>A PowerPoint “template”. The footers are properly defined. Do not edit them!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File Is: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FFA5-C6F8-4D8C-BD75-18ED5CBC2829}" type="datetime1">
              <a:rPr lang="en-US" smtClean="0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53810" y="5738966"/>
            <a:ext cx="7136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Have questions? – see your Project Engineer EARLY!</a:t>
            </a: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5AD360B8-9A8C-9CF6-3007-C781FBDD2882}"/>
              </a:ext>
            </a:extLst>
          </p:cNvPr>
          <p:cNvSpPr/>
          <p:nvPr/>
        </p:nvSpPr>
        <p:spPr>
          <a:xfrm>
            <a:off x="7669530" y="4171950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</p:spTree>
    <p:extLst>
      <p:ext uri="{BB962C8B-B14F-4D97-AF65-F5344CB8AC3E}">
        <p14:creationId xmlns:p14="http://schemas.microsoft.com/office/powerpoint/2010/main" val="4114920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4441"/>
            <a:ext cx="9083040" cy="527608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Create a Project Management Forum thread with the scheduled meeting date. Please use that thread for collaboration on this PPT rather than non-EDN resources, e.g., chat, texting, Google, Box, etc.</a:t>
            </a:r>
          </a:p>
          <a:p>
            <a:r>
              <a:rPr lang="en-US" dirty="0"/>
              <a:t>Copy this template to a new file name</a:t>
            </a:r>
          </a:p>
          <a:p>
            <a:pPr lvl="1"/>
            <a:r>
              <a:rPr lang="en-US" dirty="0"/>
              <a:t>Name the file using a “YYYY-MM-DD-Sponsor Meeting.pptx” convention where YYY-MM-DD is the planned meeting date. The files sort easily by date this way.</a:t>
            </a:r>
          </a:p>
          <a:p>
            <a:pPr lvl="1"/>
            <a:r>
              <a:rPr lang="en-US" dirty="0"/>
              <a:t>Save in your working copy of the repository on your PC. /working/Reports/Status Reports  Do NOT add a file version numbers – the repo already handles that! Replace all instructions with your content</a:t>
            </a:r>
          </a:p>
          <a:p>
            <a:r>
              <a:rPr lang="en-US" dirty="0"/>
              <a:t>Review the instructions for creating strong presentations: </a:t>
            </a:r>
            <a:br>
              <a:rPr lang="en-US" dirty="0"/>
            </a:br>
            <a:r>
              <a:rPr lang="en-US" sz="19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900" dirty="0"/>
              <a:t>  </a:t>
            </a:r>
            <a:r>
              <a:rPr lang="en-US" sz="1900" dirty="0">
                <a:solidFill>
                  <a:srgbClr val="FF0000"/>
                </a:solidFill>
              </a:rPr>
              <a:t>(contents of this wiki page may change!)</a:t>
            </a:r>
          </a:p>
          <a:p>
            <a:r>
              <a:rPr lang="en-US" dirty="0"/>
              <a:t>Review and Edit your content! Commit to the repository as everyone edits</a:t>
            </a:r>
          </a:p>
          <a:p>
            <a:r>
              <a:rPr lang="en-US" dirty="0"/>
              <a:t>Share your slides with your Project Engineer for review, </a:t>
            </a:r>
            <a:r>
              <a:rPr lang="en-US" b="1" dirty="0"/>
              <a:t>well in advance (at least 1-2 classes ) </a:t>
            </a:r>
            <a:r>
              <a:rPr lang="en-US" dirty="0"/>
              <a:t>of your scheduled conference call / meeting</a:t>
            </a:r>
          </a:p>
          <a:p>
            <a:r>
              <a:rPr lang="en-US" dirty="0"/>
              <a:t>Modify your content based on that feedback</a:t>
            </a:r>
          </a:p>
          <a:p>
            <a:r>
              <a:rPr lang="en-US" dirty="0"/>
              <a:t>Email to Sponsor at least 1 business day before call / meeting!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Steps - Read All These Slides First!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8207-A45B-4769-B2EE-0CCE5F1ADBCA}" type="datetime1">
              <a:rPr lang="en-US" smtClean="0"/>
              <a:t>7/26/2023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0A4EA36D-B799-4DFF-B810-91426F829AAB}"/>
              </a:ext>
            </a:extLst>
          </p:cNvPr>
          <p:cNvSpPr/>
          <p:nvPr/>
        </p:nvSpPr>
        <p:spPr>
          <a:xfrm>
            <a:off x="7691628" y="5701602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</p:spTree>
    <p:extLst>
      <p:ext uri="{BB962C8B-B14F-4D97-AF65-F5344CB8AC3E}">
        <p14:creationId xmlns:p14="http://schemas.microsoft.com/office/powerpoint/2010/main" val="3419713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i="1" dirty="0"/>
              <a:t>Project Overview (includes purpose, past work/</a:t>
            </a:r>
            <a:r>
              <a:rPr lang="en-US" i="1" dirty="0" err="1"/>
              <a:t>proj</a:t>
            </a:r>
            <a:r>
              <a:rPr lang="en-US" i="1" dirty="0"/>
              <a:t>. history, semester objectives) </a:t>
            </a:r>
          </a:p>
          <a:p>
            <a:r>
              <a:rPr lang="en-US" dirty="0"/>
              <a:t>Update from Sponsor</a:t>
            </a:r>
          </a:p>
          <a:p>
            <a:r>
              <a:rPr lang="en-US" dirty="0"/>
              <a:t>Current Needs and Requirements (N&amp;R) Spreadsheet Review</a:t>
            </a:r>
          </a:p>
          <a:p>
            <a:pPr lvl="1"/>
            <a:r>
              <a:rPr lang="en-US" dirty="0"/>
              <a:t>Directly use the N&amp;R spreadsheet, no slides needed</a:t>
            </a:r>
          </a:p>
          <a:p>
            <a:r>
              <a:rPr lang="en-US" i="1" dirty="0"/>
              <a:t>Dashboard – import from prior template</a:t>
            </a:r>
          </a:p>
          <a:p>
            <a:r>
              <a:rPr lang="en-US" dirty="0"/>
              <a:t>Technical </a:t>
            </a:r>
            <a:r>
              <a:rPr lang="en-US" i="1" dirty="0"/>
              <a:t>Approach/</a:t>
            </a:r>
            <a:r>
              <a:rPr lang="en-US" dirty="0"/>
              <a:t>Accomplishments/Demonstrations </a:t>
            </a:r>
          </a:p>
          <a:p>
            <a:pPr lvl="1"/>
            <a:r>
              <a:rPr lang="en-US" dirty="0"/>
              <a:t>Show things to get feedback</a:t>
            </a:r>
          </a:p>
          <a:p>
            <a:pPr lvl="1"/>
            <a:r>
              <a:rPr lang="en-US" dirty="0"/>
              <a:t>Live if possible, have pre-recorded video just in case!</a:t>
            </a:r>
          </a:p>
          <a:p>
            <a:r>
              <a:rPr lang="en-US" dirty="0"/>
              <a:t>Answers / Decisions Needed from Sponsor</a:t>
            </a:r>
          </a:p>
          <a:p>
            <a:r>
              <a:rPr lang="en-US" dirty="0"/>
              <a:t>Next steps </a:t>
            </a:r>
            <a:r>
              <a:rPr lang="en-US" i="1" dirty="0"/>
              <a:t>and Plan</a:t>
            </a:r>
            <a:endParaRPr lang="en-US" dirty="0"/>
          </a:p>
          <a:p>
            <a:pPr lvl="1"/>
            <a:r>
              <a:rPr lang="en-US" dirty="0"/>
              <a:t>Summary of work to be accomplished between now and the next call (</a:t>
            </a:r>
            <a:r>
              <a:rPr lang="en-US" i="1" dirty="0"/>
              <a:t>Sponsor Meeting</a:t>
            </a:r>
            <a:r>
              <a:rPr lang="en-US" i="1"/>
              <a:t>)/semester (Mid-Term Event)</a:t>
            </a:r>
            <a:endParaRPr lang="en-US" dirty="0"/>
          </a:p>
          <a:p>
            <a:r>
              <a:rPr lang="en-US" dirty="0"/>
              <a:t>Schedule or confirm the next call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Sponsor Meeting 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4D49-A706-478A-B1AE-998332AFCE86}" type="datetime1">
              <a:rPr lang="en-US" smtClean="0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6</a:t>
            </a:fld>
            <a:endParaRPr lang="en-US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D53F109C-9D44-3193-8C72-8F0FE35072DA}"/>
              </a:ext>
            </a:extLst>
          </p:cNvPr>
          <p:cNvSpPr/>
          <p:nvPr/>
        </p:nvSpPr>
        <p:spPr>
          <a:xfrm>
            <a:off x="9315450" y="478869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Current Needs and Requirements (N&amp;R) Spreadsheet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your Spreadsheet from the repository. DO NOT insert it here!</a:t>
            </a:r>
          </a:p>
          <a:p>
            <a:r>
              <a:rPr lang="en-US" dirty="0"/>
              <a:t>During meeting, stop sharing this PPT to instead share Excel file. Then come back to PPT to continue discussion.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D53F109C-9D44-3193-8C72-8F0FE35072DA}"/>
              </a:ext>
            </a:extLst>
          </p:cNvPr>
          <p:cNvSpPr/>
          <p:nvPr/>
        </p:nvSpPr>
        <p:spPr>
          <a:xfrm>
            <a:off x="9626735" y="5371882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104987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Address your technical progress / subsystems / accomplishments.</a:t>
            </a:r>
          </a:p>
          <a:p>
            <a:r>
              <a:rPr lang="en-US" dirty="0"/>
              <a:t>Provide context, i.e., overall system block diagram(s), architecture, etc.</a:t>
            </a:r>
          </a:p>
          <a:p>
            <a:r>
              <a:rPr lang="en-US" dirty="0"/>
              <a:t>Focus on results / accomplishments vs. “diary mode”</a:t>
            </a:r>
          </a:p>
          <a:p>
            <a:r>
              <a:rPr lang="en-US" dirty="0"/>
              <a:t>Show rather than tell, i.e., pictures/graphs over words</a:t>
            </a:r>
          </a:p>
          <a:p>
            <a:r>
              <a:rPr lang="en-US" dirty="0"/>
              <a:t>The individual who did the work should create and narrate the slide(s) showing their results.</a:t>
            </a:r>
          </a:p>
          <a:p>
            <a:r>
              <a:rPr lang="en-US" dirty="0"/>
              <a:t>Demonstrations include any “show and tell” opportunities!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Accomplishments / Demonstrations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4F91227D-2636-1920-9F4E-77782522D3D9}"/>
              </a:ext>
            </a:extLst>
          </p:cNvPr>
          <p:cNvSpPr/>
          <p:nvPr/>
        </p:nvSpPr>
        <p:spPr>
          <a:xfrm>
            <a:off x="9395460" y="5440838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List the items (use numbered list please – easier to reference)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/ Decisions Needed from sponsor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E3C9-62FC-4309-8A75-C492DF2FC21B}" type="datetime1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20290" y="4840530"/>
            <a:ext cx="755142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FOR YOUR SUCCESS</a:t>
            </a:r>
            <a:r>
              <a:rPr lang="en-US" sz="2400" dirty="0"/>
              <a:t> – </a:t>
            </a:r>
            <a:br>
              <a:rPr lang="en-US" sz="2400" dirty="0"/>
            </a:br>
            <a:r>
              <a:rPr lang="en-US" sz="2400" dirty="0"/>
              <a:t>Your Project Engineer should review and approve this list and the entire slide set </a:t>
            </a:r>
            <a:r>
              <a:rPr lang="en-US" sz="2400" b="1" dirty="0"/>
              <a:t>BEFORE</a:t>
            </a:r>
            <a:r>
              <a:rPr lang="en-US" sz="2400" dirty="0"/>
              <a:t> your sponsor sees it! </a:t>
            </a:r>
            <a:br>
              <a:rPr lang="en-US" sz="2400" dirty="0"/>
            </a:br>
            <a:r>
              <a:rPr lang="en-US" sz="2400" dirty="0"/>
              <a:t>This OFTEN / USUALLY requires an in-person discussion.</a:t>
            </a: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9A46BE82-0B3D-3E5E-9998-81A9E328D7A3}"/>
              </a:ext>
            </a:extLst>
          </p:cNvPr>
          <p:cNvSpPr/>
          <p:nvPr/>
        </p:nvSpPr>
        <p:spPr>
          <a:xfrm>
            <a:off x="9608058" y="3304365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919</Words>
  <Application>Microsoft Office PowerPoint</Application>
  <PresentationFormat>Widescreen</PresentationFormat>
  <Paragraphs>103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Project Name</vt:lpstr>
      <vt:lpstr>Creating Meaningful Sponsor Meeting Slides</vt:lpstr>
      <vt:lpstr>Creating Meaningful Sponsor Meeting Slides</vt:lpstr>
      <vt:lpstr>This File Is:</vt:lpstr>
      <vt:lpstr>The Steps - Read All These Slides First! </vt:lpstr>
      <vt:lpstr>Typical Sponsor Meeting Agenda</vt:lpstr>
      <vt:lpstr>Current Needs and Requirements (N&amp;R) Spreadsheet Review</vt:lpstr>
      <vt:lpstr>Technical Accomplishments / Demonstrations</vt:lpstr>
      <vt:lpstr>Answers / Decisions Needed from sponsor</vt:lpstr>
      <vt:lpstr>Next Steps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>Anderson, Mark</dc:creator>
  <cp:lastModifiedBy>DeBoer, Brad</cp:lastModifiedBy>
  <cp:revision>12</cp:revision>
  <dcterms:created xsi:type="dcterms:W3CDTF">2023-06-06T17:56:44Z</dcterms:created>
  <dcterms:modified xsi:type="dcterms:W3CDTF">2023-07-26T18:31:28Z</dcterms:modified>
</cp:coreProperties>
</file>