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80" r:id="rId4"/>
    <p:sldId id="277" r:id="rId5"/>
    <p:sldId id="270" r:id="rId6"/>
    <p:sldId id="269" r:id="rId7"/>
    <p:sldId id="267" r:id="rId8"/>
    <p:sldId id="275" r:id="rId9"/>
    <p:sldId id="281" r:id="rId10"/>
    <p:sldId id="278" r:id="rId11"/>
    <p:sldId id="259" r:id="rId12"/>
    <p:sldId id="274" r:id="rId13"/>
    <p:sldId id="264" r:id="rId14"/>
    <p:sldId id="279" r:id="rId15"/>
    <p:sldId id="282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58DB-6C8E-A81A-A29B-DF56D2F6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AA0A9-81E6-631B-8AB4-900D0439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2F53D-B991-68DA-C92E-E7F660B2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7535-89E6-BEA3-8D29-5C4E8B7F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F7211-7644-F41C-224D-DE41EAE8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AD733-853A-4965-28D7-99BFB100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DAAAC-E904-B7DF-75AC-7A1DDCDB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6E5B-2450-4A8F-B147-F8B77BA1670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7" y="250009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25404332-A948-606C-C906-6CA70D56C5E9}"/>
              </a:ext>
            </a:extLst>
          </p:cNvPr>
          <p:cNvSpPr/>
          <p:nvPr/>
        </p:nvSpPr>
        <p:spPr>
          <a:xfrm>
            <a:off x="9395460" y="145041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Needs and Requirements (N&amp;R) Spreadsheet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626735" y="5371882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1897063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10/18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11/15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explanation needed for “green” items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7/27/2023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1942973" y="5395758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4227-3CC2-523F-6B60-6D5B852FF789}"/>
              </a:ext>
            </a:extLst>
          </p:cNvPr>
          <p:cNvSpPr txBox="1"/>
          <p:nvPr/>
        </p:nvSpPr>
        <p:spPr>
          <a:xfrm>
            <a:off x="3821576" y="5152418"/>
            <a:ext cx="669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Sometimes called a Project “Dashboard”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‘Deliverables’ here should be the ones listed in your Statement of Work. These are also your EDN milestones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Keep the Legend!</a:t>
            </a:r>
          </a:p>
        </p:txBody>
      </p:sp>
      <p:sp>
        <p:nvSpPr>
          <p:cNvPr id="2" name="Heptagon 1">
            <a:extLst>
              <a:ext uri="{FF2B5EF4-FFF2-40B4-BE49-F238E27FC236}">
                <a16:creationId xmlns:a16="http://schemas.microsoft.com/office/drawing/2014/main" id="{0A7591DC-566B-AEF0-F3E6-A0E1DF78FEFA}"/>
              </a:ext>
            </a:extLst>
          </p:cNvPr>
          <p:cNvSpPr/>
          <p:nvPr/>
        </p:nvSpPr>
        <p:spPr>
          <a:xfrm>
            <a:off x="8610600" y="5738776"/>
            <a:ext cx="2228193" cy="868629"/>
          </a:xfrm>
          <a:prstGeom prst="hept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Keep on 1 Slide!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0112" y="104576"/>
            <a:ext cx="25461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Deliverables Taken from Project Plan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B4357F7-2DDD-C50E-2EA5-B27DCEF138BD}"/>
              </a:ext>
            </a:extLst>
          </p:cNvPr>
          <p:cNvCxnSpPr>
            <a:stCxn id="4" idx="2"/>
          </p:cNvCxnSpPr>
          <p:nvPr/>
        </p:nvCxnSpPr>
        <p:spPr>
          <a:xfrm flipH="1">
            <a:off x="4204355" y="750907"/>
            <a:ext cx="1508842" cy="1142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AFF820D-1822-C15A-D903-0672B85B2109}"/>
              </a:ext>
            </a:extLst>
          </p:cNvPr>
          <p:cNvGrpSpPr/>
          <p:nvPr/>
        </p:nvGrpSpPr>
        <p:grpSpPr>
          <a:xfrm>
            <a:off x="6922613" y="478869"/>
            <a:ext cx="4686457" cy="1177402"/>
            <a:chOff x="6922613" y="478869"/>
            <a:chExt cx="4686457" cy="1177402"/>
          </a:xfrm>
        </p:grpSpPr>
        <p:sp>
          <p:nvSpPr>
            <p:cNvPr id="14" name="Cloud 13">
              <a:extLst>
                <a:ext uri="{FF2B5EF4-FFF2-40B4-BE49-F238E27FC236}">
                  <a16:creationId xmlns:a16="http://schemas.microsoft.com/office/drawing/2014/main" id="{BD55071C-C1BF-7C56-6609-B6DFAC774659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PDR</a:t>
              </a:r>
            </a:p>
          </p:txBody>
        </p:sp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67F6ADF8-DC14-445F-B75B-2619779BA0D3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Sponsor Meeting!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Explain the technical approach the team will utilize to accomplish the semester objectives</a:t>
            </a:r>
          </a:p>
          <a:p>
            <a:r>
              <a:rPr lang="en-US" dirty="0"/>
              <a:t>Address your technical progress / subsystems / accomplishments.</a:t>
            </a:r>
          </a:p>
          <a:p>
            <a:r>
              <a:rPr lang="en-US" dirty="0"/>
              <a:t>Provide context, i.e., overall system block diagram(s), architecture, etc.</a:t>
            </a:r>
          </a:p>
          <a:p>
            <a:r>
              <a:rPr lang="en-US" dirty="0"/>
              <a:t>Focus on results / accomplishments vs. “diary mode”</a:t>
            </a:r>
          </a:p>
          <a:p>
            <a:r>
              <a:rPr lang="en-US" dirty="0"/>
              <a:t>Show rather than tell, i.e., pictures/graphs over words</a:t>
            </a:r>
          </a:p>
          <a:p>
            <a:r>
              <a:rPr lang="en-US" dirty="0"/>
              <a:t>The individual who did the work should create and narrate the slide(s) showing their results.</a:t>
            </a:r>
          </a:p>
          <a:p>
            <a:r>
              <a:rPr lang="en-US" dirty="0"/>
              <a:t>Demonstrations include any “show and tell” opportunities!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Approach/Accomplishments/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F91227D-2636-1920-9F4E-77782522D3D9}"/>
              </a:ext>
            </a:extLst>
          </p:cNvPr>
          <p:cNvSpPr/>
          <p:nvPr/>
        </p:nvSpPr>
        <p:spPr>
          <a:xfrm>
            <a:off x="9291765" y="3649746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the items (use numbered list please – easier to reference)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 from sponsor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20290" y="4840530"/>
            <a:ext cx="755142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FOR YOUR SUCCESS</a:t>
            </a:r>
            <a:r>
              <a:rPr lang="en-US" sz="2400" dirty="0"/>
              <a:t> – </a:t>
            </a:r>
            <a:br>
              <a:rPr lang="en-US" sz="2400" dirty="0"/>
            </a:br>
            <a:r>
              <a:rPr lang="en-US" sz="2400" dirty="0"/>
              <a:t>Your Project Engineer should review and approve this list and the entire slide set </a:t>
            </a:r>
            <a:r>
              <a:rPr lang="en-US" sz="2400" b="1" dirty="0"/>
              <a:t>BEFORE</a:t>
            </a:r>
            <a:r>
              <a:rPr lang="en-US" sz="2400" dirty="0"/>
              <a:t> your sponsor sees it! </a:t>
            </a:r>
            <a:br>
              <a:rPr lang="en-US" sz="2400" dirty="0"/>
            </a:br>
            <a:r>
              <a:rPr lang="en-US" sz="2400" dirty="0"/>
              <a:t>This OFTEN / USUALLY requires an in-person discussion.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2565AEE-6326-D973-2F2D-25AC89106020}"/>
              </a:ext>
            </a:extLst>
          </p:cNvPr>
          <p:cNvGrpSpPr/>
          <p:nvPr/>
        </p:nvGrpSpPr>
        <p:grpSpPr>
          <a:xfrm>
            <a:off x="7092295" y="3080667"/>
            <a:ext cx="4686457" cy="1177402"/>
            <a:chOff x="6922613" y="478869"/>
            <a:chExt cx="4686457" cy="1177402"/>
          </a:xfrm>
        </p:grpSpPr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084BF381-C22A-317D-48B9-B99B68303A80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PDR</a:t>
              </a:r>
            </a:p>
          </p:txBody>
        </p:sp>
        <p:sp>
          <p:nvSpPr>
            <p:cNvPr id="11" name="Cloud 10">
              <a:extLst>
                <a:ext uri="{FF2B5EF4-FFF2-40B4-BE49-F238E27FC236}">
                  <a16:creationId xmlns:a16="http://schemas.microsoft.com/office/drawing/2014/main" id="{53210385-9FA1-E8AE-9F18-CBD9503B4B2A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Sponsor Meeting!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and Plan (Preliminary Design Review)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work to be accomplished between now and the end of the semester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A6ECB5-32D4-0189-F250-5F9BDE6FF42E}"/>
              </a:ext>
            </a:extLst>
          </p:cNvPr>
          <p:cNvGrpSpPr/>
          <p:nvPr/>
        </p:nvGrpSpPr>
        <p:grpSpPr>
          <a:xfrm>
            <a:off x="7139430" y="2931948"/>
            <a:ext cx="4686457" cy="1177402"/>
            <a:chOff x="6922613" y="478869"/>
            <a:chExt cx="4686457" cy="1177402"/>
          </a:xfrm>
        </p:grpSpPr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510BB399-1C2F-7D77-981C-9D39BF8E344B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Sponsor Meeting</a:t>
              </a:r>
            </a:p>
          </p:txBody>
        </p:sp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A921E99B-051A-757E-4E89-6F877837091C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PDR!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and Plan (Sponsor Meeting)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work to be accomplished between now and the next call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6813" y="5942568"/>
            <a:ext cx="553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Schedule / Confirm Next Call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A6ECB5-32D4-0189-F250-5F9BDE6FF42E}"/>
              </a:ext>
            </a:extLst>
          </p:cNvPr>
          <p:cNvGrpSpPr/>
          <p:nvPr/>
        </p:nvGrpSpPr>
        <p:grpSpPr>
          <a:xfrm>
            <a:off x="7139430" y="2931948"/>
            <a:ext cx="4686457" cy="1177402"/>
            <a:chOff x="6922613" y="478869"/>
            <a:chExt cx="4686457" cy="1177402"/>
          </a:xfrm>
        </p:grpSpPr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510BB399-1C2F-7D77-981C-9D39BF8E344B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PDR</a:t>
              </a:r>
            </a:p>
          </p:txBody>
        </p:sp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A921E99B-051A-757E-4E89-6F877837091C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Sponsor Meeting!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708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Meeting Goals:</a:t>
            </a:r>
            <a:endParaRPr lang="en-US" dirty="0"/>
          </a:p>
          <a:p>
            <a:r>
              <a:rPr lang="en-US" dirty="0"/>
              <a:t>Convey the Team’s understanding of the sponsor and the project objectives</a:t>
            </a:r>
          </a:p>
          <a:p>
            <a:r>
              <a:rPr lang="en-US" dirty="0"/>
              <a:t>Gain/confirm/update (</a:t>
            </a:r>
            <a:r>
              <a:rPr lang="en-US" b="1" dirty="0"/>
              <a:t>sponsor</a:t>
            </a:r>
            <a:r>
              <a:rPr lang="en-US" dirty="0"/>
              <a:t>) or convey (</a:t>
            </a:r>
            <a:r>
              <a:rPr lang="en-US" b="1" dirty="0"/>
              <a:t>PDR</a:t>
            </a:r>
            <a:r>
              <a:rPr lang="en-US" dirty="0"/>
              <a:t>) your understanding of the sponsor’s needs and requirements for your project</a:t>
            </a:r>
          </a:p>
          <a:p>
            <a:pPr lvl="1"/>
            <a:r>
              <a:rPr lang="en-US" dirty="0"/>
              <a:t>Empathize with the customer</a:t>
            </a:r>
          </a:p>
          <a:p>
            <a:pPr lvl="1"/>
            <a:r>
              <a:rPr lang="en-US" dirty="0"/>
              <a:t>What do they want and why do they want it?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CC732C5-C03A-EA65-3BA0-83B3BB4D752D}"/>
              </a:ext>
            </a:extLst>
          </p:cNvPr>
          <p:cNvSpPr/>
          <p:nvPr/>
        </p:nvSpPr>
        <p:spPr>
          <a:xfrm>
            <a:off x="7566660" y="536067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Meeting Goals (continued):</a:t>
            </a:r>
            <a:endParaRPr lang="en-US" dirty="0"/>
          </a:p>
          <a:p>
            <a:r>
              <a:rPr lang="en-US" dirty="0"/>
              <a:t>Communicate the Team’s technical accomplishments</a:t>
            </a:r>
          </a:p>
          <a:p>
            <a:r>
              <a:rPr lang="en-US" dirty="0"/>
              <a:t>Communicate the Team’s approach and plan</a:t>
            </a:r>
          </a:p>
          <a:p>
            <a:r>
              <a:rPr lang="en-US" dirty="0"/>
              <a:t>Gather answers &amp; decisions needed to any current questions </a:t>
            </a:r>
            <a:r>
              <a:rPr lang="en-US" b="1" dirty="0"/>
              <a:t>(Sponsor)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CC732C5-C03A-EA65-3BA0-83B3BB4D752D}"/>
              </a:ext>
            </a:extLst>
          </p:cNvPr>
          <p:cNvSpPr/>
          <p:nvPr/>
        </p:nvSpPr>
        <p:spPr>
          <a:xfrm>
            <a:off x="7566660" y="536067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427499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A092E7-A01A-3958-94AE-F621C9D69336}"/>
              </a:ext>
            </a:extLst>
          </p:cNvPr>
          <p:cNvSpPr txBox="1"/>
          <p:nvPr/>
        </p:nvSpPr>
        <p:spPr>
          <a:xfrm>
            <a:off x="1600200" y="5336024"/>
            <a:ext cx="926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Effectively and Rapidly Communicate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6B05D968-C0B4-DCE1-FC67-E4C41D7C49F3}"/>
              </a:ext>
            </a:extLst>
          </p:cNvPr>
          <p:cNvSpPr/>
          <p:nvPr/>
        </p:nvSpPr>
        <p:spPr>
          <a:xfrm>
            <a:off x="7856220" y="4227016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88187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the first Sponsor Meeting and Preliminary Design Review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 – edit them only in Slide Master!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3810" y="5738966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Have questions? – see your Project Engineer EARLY!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5AD360B8-9A8C-9CF6-3007-C781FBDD2882}"/>
              </a:ext>
            </a:extLst>
          </p:cNvPr>
          <p:cNvSpPr/>
          <p:nvPr/>
        </p:nvSpPr>
        <p:spPr>
          <a:xfrm>
            <a:off x="7669530" y="417195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4441"/>
            <a:ext cx="9083040" cy="52760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Create a Project Management Forum thread with the scheduled meeting date. Please use that thread for collaboration on this PPT rather than non-EDN resources, e.g., chat, texting, Google, Box, etc.</a:t>
            </a:r>
          </a:p>
          <a:p>
            <a:r>
              <a:rPr lang="en-US" dirty="0"/>
              <a:t>Copy this template to a new file name</a:t>
            </a:r>
          </a:p>
          <a:p>
            <a:pPr lvl="1"/>
            <a:r>
              <a:rPr lang="en-US" dirty="0"/>
              <a:t>Name the file using a “YYYY-MM-DD-Sponsor Meeting.pptx”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/working/Reports/Sponsor Meetings. Do NOT add a file version numbers – the repo already handles that! Replace all instructions with your content</a:t>
            </a:r>
          </a:p>
          <a:p>
            <a:r>
              <a:rPr lang="en-US" dirty="0"/>
              <a:t>Review the instructions for creating strong presentations: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at least 1-2 classes </a:t>
            </a:r>
            <a:r>
              <a:rPr lang="en-US" dirty="0"/>
              <a:t>prior to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1 business day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7/27/2023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0A4EA36D-B799-4DFF-B810-91426F829AAB}"/>
              </a:ext>
            </a:extLst>
          </p:cNvPr>
          <p:cNvSpPr/>
          <p:nvPr/>
        </p:nvSpPr>
        <p:spPr>
          <a:xfrm>
            <a:off x="8848226" y="5300436"/>
            <a:ext cx="3060428" cy="1174271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Project Overview (includes purpose, past work/</a:t>
            </a:r>
            <a:r>
              <a:rPr lang="en-US" dirty="0" err="1"/>
              <a:t>proj</a:t>
            </a:r>
            <a:r>
              <a:rPr lang="en-US" dirty="0"/>
              <a:t>. history, semester objectives) </a:t>
            </a:r>
          </a:p>
          <a:p>
            <a:r>
              <a:rPr lang="en-US" dirty="0"/>
              <a:t>Update from Sponsor </a:t>
            </a:r>
            <a:r>
              <a:rPr lang="en-US" b="1" dirty="0"/>
              <a:t>(Sponsor Meeting Only)</a:t>
            </a:r>
            <a:endParaRPr lang="en-US" dirty="0"/>
          </a:p>
          <a:p>
            <a:r>
              <a:rPr lang="en-US" dirty="0"/>
              <a:t>Current Needs and Requirements (N&amp;R) Spreadsheet Review</a:t>
            </a:r>
          </a:p>
          <a:p>
            <a:pPr lvl="1"/>
            <a:r>
              <a:rPr lang="en-US" dirty="0"/>
              <a:t>Directly use the N&amp;R spreadsheet, no slides needed</a:t>
            </a:r>
          </a:p>
          <a:p>
            <a:r>
              <a:rPr lang="en-US" dirty="0"/>
              <a:t>Dashboard – import from prior template </a:t>
            </a:r>
            <a:r>
              <a:rPr lang="en-US" b="1" dirty="0"/>
              <a:t>(Sponsor Meeting Only)</a:t>
            </a:r>
            <a:endParaRPr lang="en-US" dirty="0"/>
          </a:p>
          <a:p>
            <a:r>
              <a:rPr lang="en-US" dirty="0"/>
              <a:t>Technical Approach</a:t>
            </a:r>
            <a:r>
              <a:rPr lang="en-US" i="1" dirty="0"/>
              <a:t>/</a:t>
            </a:r>
            <a:r>
              <a:rPr lang="en-US" dirty="0"/>
              <a:t>Accomplishments/Demonstrations </a:t>
            </a:r>
          </a:p>
          <a:p>
            <a:pPr lvl="1"/>
            <a:r>
              <a:rPr lang="en-US" dirty="0"/>
              <a:t>Show things to get feedback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 </a:t>
            </a:r>
            <a:r>
              <a:rPr lang="en-US" b="1" dirty="0"/>
              <a:t>(Sponsor Meeting Only)</a:t>
            </a:r>
            <a:endParaRPr lang="en-US" dirty="0"/>
          </a:p>
          <a:p>
            <a:r>
              <a:rPr lang="en-US" dirty="0"/>
              <a:t>Next steps and Plan</a:t>
            </a:r>
          </a:p>
          <a:p>
            <a:pPr lvl="1"/>
            <a:r>
              <a:rPr lang="en-US" dirty="0"/>
              <a:t>Summary of work to be accomplished between now and the next call (Sponsor Meeting)/semester (Preliminary Design Review)</a:t>
            </a:r>
          </a:p>
          <a:p>
            <a:r>
              <a:rPr lang="en-US" dirty="0"/>
              <a:t>Schedule or confirm the next call </a:t>
            </a:r>
            <a:r>
              <a:rPr lang="en-US" b="1" dirty="0"/>
              <a:t>(Sponsor Meeting Only)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315450" y="47886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diving into the status, be sure to have some introductory material, such as: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Past Work/</a:t>
            </a:r>
            <a:r>
              <a:rPr lang="en-US" dirty="0" err="1"/>
              <a:t>Proj</a:t>
            </a:r>
            <a:r>
              <a:rPr lang="en-US" dirty="0"/>
              <a:t>. History</a:t>
            </a:r>
          </a:p>
          <a:p>
            <a:r>
              <a:rPr lang="en-US" dirty="0"/>
              <a:t>Semester Objectives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CB4CE15-704E-D8E3-8B57-8F9E5728EF9A}"/>
              </a:ext>
            </a:extLst>
          </p:cNvPr>
          <p:cNvSpPr/>
          <p:nvPr/>
        </p:nvSpPr>
        <p:spPr>
          <a:xfrm>
            <a:off x="9315450" y="47886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opportunity for sponsor to update Team with any new information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A7554BA-0DB3-E4FB-C6CC-C37963275037}"/>
              </a:ext>
            </a:extLst>
          </p:cNvPr>
          <p:cNvGrpSpPr/>
          <p:nvPr/>
        </p:nvGrpSpPr>
        <p:grpSpPr>
          <a:xfrm>
            <a:off x="6922613" y="478869"/>
            <a:ext cx="4686457" cy="1177402"/>
            <a:chOff x="6922613" y="478869"/>
            <a:chExt cx="4686457" cy="1177402"/>
          </a:xfrm>
        </p:grpSpPr>
        <p:sp>
          <p:nvSpPr>
            <p:cNvPr id="4" name="Cloud 3">
              <a:extLst>
                <a:ext uri="{FF2B5EF4-FFF2-40B4-BE49-F238E27FC236}">
                  <a16:creationId xmlns:a16="http://schemas.microsoft.com/office/drawing/2014/main" id="{9F92B93A-BFA9-5B11-D98E-C8EE47F38AD3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PDR</a:t>
              </a:r>
            </a:p>
          </p:txBody>
        </p:sp>
        <p:sp>
          <p:nvSpPr>
            <p:cNvPr id="5" name="Cloud 4">
              <a:extLst>
                <a:ext uri="{FF2B5EF4-FFF2-40B4-BE49-F238E27FC236}">
                  <a16:creationId xmlns:a16="http://schemas.microsoft.com/office/drawing/2014/main" id="{8ECD8447-A2DE-D0DF-F159-98EDC262C3D1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Sponsor Meeting!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1271</Words>
  <Application>Microsoft Office PowerPoint</Application>
  <PresentationFormat>Widescreen</PresentationFormat>
  <Paragraphs>170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Office Theme</vt:lpstr>
      <vt:lpstr>Project Name</vt:lpstr>
      <vt:lpstr>Creating Meaningful Slides</vt:lpstr>
      <vt:lpstr>Creating Meaningful Slides</vt:lpstr>
      <vt:lpstr>Creating Meaningful Slides</vt:lpstr>
      <vt:lpstr>This File Is:</vt:lpstr>
      <vt:lpstr>The Steps - Read All These Slides First! </vt:lpstr>
      <vt:lpstr>Typical Agenda</vt:lpstr>
      <vt:lpstr>Project Overview</vt:lpstr>
      <vt:lpstr>Sponsor Update</vt:lpstr>
      <vt:lpstr>Current Needs and Requirements (N&amp;R) Spreadsheet Review</vt:lpstr>
      <vt:lpstr>Project Status</vt:lpstr>
      <vt:lpstr>Technical Approach/Accomplishments/ Demonstrations</vt:lpstr>
      <vt:lpstr>Answers / Decisions Needed from sponsor</vt:lpstr>
      <vt:lpstr>Next Steps and Plan (Preliminary Design Review) </vt:lpstr>
      <vt:lpstr>Next Steps and Plan (Sponsor Meeting)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DeBoer, Brad</cp:lastModifiedBy>
  <cp:revision>14</cp:revision>
  <cp:lastPrinted>2023-07-27T14:43:55Z</cp:lastPrinted>
  <dcterms:created xsi:type="dcterms:W3CDTF">2023-06-06T17:56:44Z</dcterms:created>
  <dcterms:modified xsi:type="dcterms:W3CDTF">2023-07-27T15:00:56Z</dcterms:modified>
</cp:coreProperties>
</file>