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1" r:id="rId2"/>
    <p:sldId id="256" r:id="rId3"/>
    <p:sldId id="280" r:id="rId4"/>
    <p:sldId id="277" r:id="rId5"/>
    <p:sldId id="270" r:id="rId6"/>
    <p:sldId id="269" r:id="rId7"/>
    <p:sldId id="267" r:id="rId8"/>
    <p:sldId id="275" r:id="rId9"/>
    <p:sldId id="281" r:id="rId10"/>
    <p:sldId id="278" r:id="rId11"/>
    <p:sldId id="259" r:id="rId12"/>
    <p:sldId id="274" r:id="rId13"/>
    <p:sldId id="264" r:id="rId14"/>
    <p:sldId id="279" r:id="rId15"/>
    <p:sldId id="282" r:id="rId16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D045E02-A37B-4F3F-9F8C-BCE413944992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8C56080-8A71-4D71-93B2-C9D6B3A4F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913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6A1269-3DF8-4947-8352-52E64A42216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156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67978-324A-60C6-FF9A-8894E63734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D15FF0-0435-9698-6A46-E25B09CEE0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EE04C1-6D7E-D535-2C8A-9AE785551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6E5B-2450-4A8F-B147-F8B77BA16709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9A77FD-45E5-1EFB-E139-01D58C088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9333FF-6721-D7BA-FB54-6992DEE48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012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CB8E6-BBC1-A7EA-3FD1-8817DF973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36BDFB-3C07-BCE7-862F-DDDB074B1F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8EE912-2926-C551-9844-53EC7974A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6E5B-2450-4A8F-B147-F8B77BA16709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6ACF44-0EED-948B-4B54-9D7140615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75D1A4-A97D-0572-6AAB-8B39AF0EC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472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099C26-171D-7504-5DE0-C2A301525C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2555E3-DB42-F28B-3E8E-2A250D8F30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580E52-23B7-90E6-3D9D-21E159E1D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6E5B-2450-4A8F-B147-F8B77BA16709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6E86FC-115F-720E-FAB8-D80FD641E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24D949-0942-8066-2831-91707AAF0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76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D258DB-6C8E-A81A-A29B-DF56D2F61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70CBE2-DC55-5864-BEED-A328FCF9AB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4AA0A9-81E6-631B-8AB4-900D04395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6E5B-2450-4A8F-B147-F8B77BA16709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32F53D-B991-68DA-C92E-E7F660B25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AB7535-89E6-BEA3-8D29-5C4E8B7FD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688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CD687C-F8B7-F6A4-D472-F693C6578D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D50514-76D2-0D9F-F4A5-9848ECBB8B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2F7211-7644-F41C-224D-DE41EAE88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6E5B-2450-4A8F-B147-F8B77BA16709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EAD733-853A-4965-28D7-99BFB1003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4DAAAC-E904-B7DF-75AC-7A1DDCDBE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606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46711-224E-75CA-E724-AFC1FFF2A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4AD084-4BC1-C052-EADD-C89DAA864C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419729-2BFE-90E5-37EC-C287BC17B4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A03D90-F7D2-CF62-B82C-6ECC85CEF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6E5B-2450-4A8F-B147-F8B77BA16709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761882-F3A8-9B85-B319-30CE04EF6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09A534-E317-3BD9-0F1B-7B6F13D0A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959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F51E4-3A49-DE72-8EE8-BE33063EB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60CD4D-D65C-16A8-70B9-411B44000A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42D7D9-CFA2-2D29-00A0-1714E30EAF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2871AE-6AFA-5AC4-1A4A-D24763E443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0B76FE8-BEE8-B129-2763-04239D36C4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510381F-622F-767A-D380-939CCB068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6E5B-2450-4A8F-B147-F8B77BA16709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D9B25BB-F3D1-EE52-2FB8-05E549402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BD7F719-2149-C80E-EE95-B3D34A1F3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955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1752A-BB92-F542-7368-EBE1E98E5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2F30B5-55C0-F69F-B308-3CD0ECF71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6E5B-2450-4A8F-B147-F8B77BA16709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17F8CA-9899-F5A3-AEE2-ECB338408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621934-3272-65B7-E34B-F3A31E768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687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C49D9A-F07A-485A-5F29-C296C62C0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6E5B-2450-4A8F-B147-F8B77BA16709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0BF039-F58F-3BF2-ED04-7BAEB9072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148028-4C8C-EE1A-87D5-90C0050F6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729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4DAB4-9267-96B7-FA3A-E4DE656EE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98A05F-0DD2-75C7-75BF-37DBC9F860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D2B49-9B29-84FE-FA4C-CEDD21BF9D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2B5A83-8AAA-1AC8-31B5-15C7AED42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6E5B-2450-4A8F-B147-F8B77BA16709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D31FA0-E2C6-70CB-CC58-5414E8DF1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5A73D5-F4BB-EC95-A8F3-D82AC2182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763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62F37-E7AA-A251-F6DA-3A2648DEF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709F6EF-7563-E220-5B33-AA1AE45DBE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EF77FE-EB5B-B4DB-B68F-0B604C9F2A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C15399-79F6-9181-6447-B14AE881C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6E5B-2450-4A8F-B147-F8B77BA16709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EB36DF-7A21-04F2-C1B3-80A0F6432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B47507-03A3-0496-E157-0BB689433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191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4708C0C-2C94-D4A6-FC2A-ECF0C4D7D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BB52FE-CAE8-A2DA-891C-62DF8855F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6C5DCF-36C4-0271-EC34-9DE60124AF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C6E5B-2450-4A8F-B147-F8B77BA16709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CC225A-9772-88E1-8C50-3AF34FA158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614268-DCD5-48CC-86C8-77116FAD5D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847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designlab.eng.rpi.edu/edn/projects/capstone-support-dev/wiki/Creating_Strong_PowerPoint_Presentation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designlab.eng.rpi.edu/edn/projects/capstone-support-dev/wiki/Creating_Strong_PowerPoint_Presentation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400" dirty="0"/>
              <a:t>Meeting Date </a:t>
            </a:r>
            <a:r>
              <a:rPr lang="en-US" sz="2400" b="1" dirty="0"/>
              <a:t>11/15/2023</a:t>
            </a:r>
          </a:p>
          <a:p>
            <a:pPr marL="0" indent="0" algn="ctr">
              <a:buNone/>
            </a:pPr>
            <a:r>
              <a:rPr lang="en-US" sz="2400" i="1" dirty="0"/>
              <a:t>Team members: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buNone/>
            </a:pPr>
            <a:endParaRPr lang="en-US" sz="1400" dirty="0"/>
          </a:p>
          <a:p>
            <a:pPr marL="0" indent="0" algn="ctr">
              <a:buNone/>
            </a:pPr>
            <a:r>
              <a:rPr lang="en-US" sz="1400" dirty="0"/>
              <a:t>Sponsor Mentors: (name)</a:t>
            </a:r>
          </a:p>
          <a:p>
            <a:pPr marL="0" indent="0" algn="ctr">
              <a:buNone/>
            </a:pPr>
            <a:r>
              <a:rPr lang="en-US" sz="1400" dirty="0"/>
              <a:t>Project Engineer: (name) </a:t>
            </a:r>
          </a:p>
          <a:p>
            <a:pPr marL="0" indent="0" algn="ctr">
              <a:buNone/>
            </a:pPr>
            <a:r>
              <a:rPr lang="en-US" sz="1400" dirty="0"/>
              <a:t>Chief Engineer: (name)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Project Name</a:t>
            </a:r>
            <a:endParaRPr lang="en-US" sz="27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5295" y="351432"/>
            <a:ext cx="1385316" cy="44348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998957" y="250009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Sponsor</a:t>
            </a:r>
            <a:br>
              <a:rPr lang="en-US" dirty="0"/>
            </a:br>
            <a:r>
              <a:rPr lang="en-US" dirty="0"/>
              <a:t>Logo</a:t>
            </a:r>
          </a:p>
        </p:txBody>
      </p:sp>
      <p:sp>
        <p:nvSpPr>
          <p:cNvPr id="4" name="Cloud 3">
            <a:extLst>
              <a:ext uri="{FF2B5EF4-FFF2-40B4-BE49-F238E27FC236}">
                <a16:creationId xmlns:a16="http://schemas.microsoft.com/office/drawing/2014/main" id="{25404332-A948-606C-C906-6CA70D56C5E9}"/>
              </a:ext>
            </a:extLst>
          </p:cNvPr>
          <p:cNvSpPr/>
          <p:nvPr/>
        </p:nvSpPr>
        <p:spPr>
          <a:xfrm>
            <a:off x="9395460" y="1450419"/>
            <a:ext cx="2293620" cy="1098074"/>
          </a:xfrm>
          <a:prstGeom prst="cloud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Copy / use this slide!</a:t>
            </a:r>
          </a:p>
        </p:txBody>
      </p:sp>
    </p:spTree>
    <p:extLst>
      <p:ext uri="{BB962C8B-B14F-4D97-AF65-F5344CB8AC3E}">
        <p14:creationId xmlns:p14="http://schemas.microsoft.com/office/powerpoint/2010/main" val="13033636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Current Needs and Requirements (N&amp;R) Spreadsheet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Open your Spreadsheet from the repository. DO NOT insert it here!</a:t>
            </a:r>
          </a:p>
          <a:p>
            <a:r>
              <a:rPr lang="en-US" dirty="0"/>
              <a:t>During meeting, stop sharing this PPT to instead share Excel file. Then come back to PPT to continue discussion.</a:t>
            </a:r>
          </a:p>
        </p:txBody>
      </p:sp>
      <p:sp>
        <p:nvSpPr>
          <p:cNvPr id="4" name="Cloud 3">
            <a:extLst>
              <a:ext uri="{FF2B5EF4-FFF2-40B4-BE49-F238E27FC236}">
                <a16:creationId xmlns:a16="http://schemas.microsoft.com/office/drawing/2014/main" id="{D53F109C-9D44-3193-8C72-8F0FE35072DA}"/>
              </a:ext>
            </a:extLst>
          </p:cNvPr>
          <p:cNvSpPr/>
          <p:nvPr/>
        </p:nvSpPr>
        <p:spPr>
          <a:xfrm>
            <a:off x="9626735" y="5371882"/>
            <a:ext cx="2293620" cy="1098074"/>
          </a:xfrm>
          <a:prstGeom prst="cloud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Copy / use this slide!</a:t>
            </a:r>
          </a:p>
        </p:txBody>
      </p:sp>
    </p:spTree>
    <p:extLst>
      <p:ext uri="{BB962C8B-B14F-4D97-AF65-F5344CB8AC3E}">
        <p14:creationId xmlns:p14="http://schemas.microsoft.com/office/powerpoint/2010/main" val="1049876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981200" y="1897063"/>
          <a:ext cx="822960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66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39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5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16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516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Health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Deliverable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Plan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Due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Date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Planned / Actual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Completion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Date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Status Explanation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Circuit Design Complete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9/23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10/23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Explain WHY it’s late and what you are doing about that!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Software</a:t>
                      </a:r>
                      <a:r>
                        <a:rPr lang="en-US" sz="1600" baseline="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 Prototype Demo</a:t>
                      </a: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10/18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This milestone may be late – but has not yet happened. Explain what you will do to bring it back in line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Mechanical Testing Done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11/15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No</a:t>
                      </a: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 explanation needed for “green” items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Status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719D1-FB24-499D-952E-4D9E02359E9B}" type="datetime1">
              <a:rPr lang="en-US" smtClean="0"/>
              <a:t>7/27/2023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11</a:t>
            </a:fld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7AE7F80-9ABF-4454-9D8B-2539ED6F4849}"/>
              </a:ext>
            </a:extLst>
          </p:cNvPr>
          <p:cNvSpPr txBox="1"/>
          <p:nvPr/>
        </p:nvSpPr>
        <p:spPr>
          <a:xfrm>
            <a:off x="1942973" y="5395758"/>
            <a:ext cx="1364925" cy="9541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1400" b="1" dirty="0"/>
              <a:t>Legend</a:t>
            </a:r>
          </a:p>
          <a:p>
            <a:pPr algn="ctr"/>
            <a:r>
              <a:rPr lang="en-US" sz="1400" dirty="0"/>
              <a:t>Green = Good</a:t>
            </a:r>
          </a:p>
          <a:p>
            <a:pPr algn="ctr"/>
            <a:r>
              <a:rPr lang="en-US" sz="1400" dirty="0"/>
              <a:t>Yellow = At Risk</a:t>
            </a:r>
          </a:p>
          <a:p>
            <a:pPr algn="ctr"/>
            <a:r>
              <a:rPr lang="en-US" sz="1400" dirty="0"/>
              <a:t>Red = </a:t>
            </a:r>
            <a:r>
              <a:rPr lang="en-US" sz="1400"/>
              <a:t>In Trouble</a:t>
            </a:r>
            <a:endParaRPr lang="en-US" sz="1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E344227-3CC2-523F-6B60-6D5B852FF789}"/>
              </a:ext>
            </a:extLst>
          </p:cNvPr>
          <p:cNvSpPr txBox="1"/>
          <p:nvPr/>
        </p:nvSpPr>
        <p:spPr>
          <a:xfrm>
            <a:off x="3821576" y="5152418"/>
            <a:ext cx="66989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Sometimes called a Project “Dashboard”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‘Deliverables’ here should be the ones listed in your Statement of Work. These are also your EDN milestones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Keep the Legend!</a:t>
            </a:r>
          </a:p>
        </p:txBody>
      </p:sp>
      <p:sp>
        <p:nvSpPr>
          <p:cNvPr id="2" name="Heptagon 1">
            <a:extLst>
              <a:ext uri="{FF2B5EF4-FFF2-40B4-BE49-F238E27FC236}">
                <a16:creationId xmlns:a16="http://schemas.microsoft.com/office/drawing/2014/main" id="{0A7591DC-566B-AEF0-F3E6-A0E1DF78FEFA}"/>
              </a:ext>
            </a:extLst>
          </p:cNvPr>
          <p:cNvSpPr/>
          <p:nvPr/>
        </p:nvSpPr>
        <p:spPr>
          <a:xfrm>
            <a:off x="8610600" y="5738776"/>
            <a:ext cx="2228193" cy="868629"/>
          </a:xfrm>
          <a:prstGeom prst="heptagon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Keep on 1 Slide!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440112" y="104576"/>
            <a:ext cx="2546170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Deliverables Taken from Project Plan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1B4357F7-2DDD-C50E-2EA5-B27DCEF138BD}"/>
              </a:ext>
            </a:extLst>
          </p:cNvPr>
          <p:cNvCxnSpPr>
            <a:stCxn id="4" idx="2"/>
          </p:cNvCxnSpPr>
          <p:nvPr/>
        </p:nvCxnSpPr>
        <p:spPr>
          <a:xfrm flipH="1">
            <a:off x="4204355" y="750907"/>
            <a:ext cx="1508842" cy="11425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AFF820D-1822-C15A-D903-0672B85B2109}"/>
              </a:ext>
            </a:extLst>
          </p:cNvPr>
          <p:cNvGrpSpPr/>
          <p:nvPr/>
        </p:nvGrpSpPr>
        <p:grpSpPr>
          <a:xfrm>
            <a:off x="6922613" y="478869"/>
            <a:ext cx="4686457" cy="1177402"/>
            <a:chOff x="6922613" y="478869"/>
            <a:chExt cx="4686457" cy="1177402"/>
          </a:xfrm>
        </p:grpSpPr>
        <p:sp>
          <p:nvSpPr>
            <p:cNvPr id="14" name="Cloud 13">
              <a:extLst>
                <a:ext uri="{FF2B5EF4-FFF2-40B4-BE49-F238E27FC236}">
                  <a16:creationId xmlns:a16="http://schemas.microsoft.com/office/drawing/2014/main" id="{BD55071C-C1BF-7C56-6609-B6DFAC774659}"/>
                </a:ext>
              </a:extLst>
            </p:cNvPr>
            <p:cNvSpPr/>
            <p:nvPr/>
          </p:nvSpPr>
          <p:spPr>
            <a:xfrm>
              <a:off x="9315450" y="478869"/>
              <a:ext cx="2293620" cy="1098074"/>
            </a:xfrm>
            <a:prstGeom prst="cloud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Delete/Hide for PDR</a:t>
              </a:r>
            </a:p>
          </p:txBody>
        </p:sp>
        <p:sp>
          <p:nvSpPr>
            <p:cNvPr id="15" name="Cloud 14">
              <a:extLst>
                <a:ext uri="{FF2B5EF4-FFF2-40B4-BE49-F238E27FC236}">
                  <a16:creationId xmlns:a16="http://schemas.microsoft.com/office/drawing/2014/main" id="{67F6ADF8-DC14-445F-B75B-2619779BA0D3}"/>
                </a:ext>
              </a:extLst>
            </p:cNvPr>
            <p:cNvSpPr/>
            <p:nvPr/>
          </p:nvSpPr>
          <p:spPr>
            <a:xfrm>
              <a:off x="6922613" y="558197"/>
              <a:ext cx="2293620" cy="1098074"/>
            </a:xfrm>
            <a:prstGeom prst="cloud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Copy / use for Sponsor Meeting!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073068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Explain the technical approach the team will utilize to accomplish the semester objectives</a:t>
            </a:r>
          </a:p>
          <a:p>
            <a:r>
              <a:rPr lang="en-US" dirty="0"/>
              <a:t>Address your technical progress / subsystems / accomplishments.</a:t>
            </a:r>
          </a:p>
          <a:p>
            <a:r>
              <a:rPr lang="en-US" dirty="0"/>
              <a:t>Provide context, i.e., overall system block diagram(s), architecture, etc.</a:t>
            </a:r>
          </a:p>
          <a:p>
            <a:r>
              <a:rPr lang="en-US" dirty="0"/>
              <a:t>Focus on results / accomplishments vs. “diary mode”</a:t>
            </a:r>
          </a:p>
          <a:p>
            <a:r>
              <a:rPr lang="en-US" dirty="0"/>
              <a:t>Show rather than tell, i.e., pictures/graphs over words</a:t>
            </a:r>
          </a:p>
          <a:p>
            <a:r>
              <a:rPr lang="en-US" dirty="0"/>
              <a:t>The individual who did the work should create and narrate the slide(s) showing their results.</a:t>
            </a:r>
          </a:p>
          <a:p>
            <a:r>
              <a:rPr lang="en-US" dirty="0"/>
              <a:t>Demonstrations include any “show and tell” opportunities!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Technical Approach/Accomplishments/ Demonstrations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EF98E-86F7-4088-902E-9267142E1C35}" type="datetime1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7" name="Cloud 6">
            <a:extLst>
              <a:ext uri="{FF2B5EF4-FFF2-40B4-BE49-F238E27FC236}">
                <a16:creationId xmlns:a16="http://schemas.microsoft.com/office/drawing/2014/main" id="{4F91227D-2636-1920-9F4E-77782522D3D9}"/>
              </a:ext>
            </a:extLst>
          </p:cNvPr>
          <p:cNvSpPr/>
          <p:nvPr/>
        </p:nvSpPr>
        <p:spPr>
          <a:xfrm>
            <a:off x="9291765" y="3649746"/>
            <a:ext cx="2293620" cy="1098074"/>
          </a:xfrm>
          <a:prstGeom prst="cloud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Copy / use this slide!</a:t>
            </a:r>
          </a:p>
        </p:txBody>
      </p:sp>
    </p:spTree>
    <p:extLst>
      <p:ext uri="{BB962C8B-B14F-4D97-AF65-F5344CB8AC3E}">
        <p14:creationId xmlns:p14="http://schemas.microsoft.com/office/powerpoint/2010/main" val="17067022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List the items (use numbered list please – easier to reference)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Answers / Decisions Needed from sponsor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E3C9-62FC-4309-8A75-C492DF2FC21B}" type="datetime1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13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20290" y="4840530"/>
            <a:ext cx="7551420" cy="15696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FOR YOUR SUCCESS</a:t>
            </a:r>
            <a:r>
              <a:rPr lang="en-US" sz="2400" dirty="0"/>
              <a:t> – </a:t>
            </a:r>
            <a:br>
              <a:rPr lang="en-US" sz="2400" dirty="0"/>
            </a:br>
            <a:r>
              <a:rPr lang="en-US" sz="2400" dirty="0"/>
              <a:t>Your Project Engineer should review and approve this list and the entire slide set </a:t>
            </a:r>
            <a:r>
              <a:rPr lang="en-US" sz="2400" b="1" dirty="0"/>
              <a:t>BEFORE</a:t>
            </a:r>
            <a:r>
              <a:rPr lang="en-US" sz="2400" dirty="0"/>
              <a:t> your sponsor sees it! </a:t>
            </a:r>
            <a:br>
              <a:rPr lang="en-US" sz="2400" dirty="0"/>
            </a:br>
            <a:r>
              <a:rPr lang="en-US" sz="2400" dirty="0"/>
              <a:t>This OFTEN / USUALLY requires an in-person discussion.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E2565AEE-6326-D973-2F2D-25AC89106020}"/>
              </a:ext>
            </a:extLst>
          </p:cNvPr>
          <p:cNvGrpSpPr/>
          <p:nvPr/>
        </p:nvGrpSpPr>
        <p:grpSpPr>
          <a:xfrm>
            <a:off x="7092295" y="3080667"/>
            <a:ext cx="4686457" cy="1177402"/>
            <a:chOff x="6922613" y="478869"/>
            <a:chExt cx="4686457" cy="1177402"/>
          </a:xfrm>
        </p:grpSpPr>
        <p:sp>
          <p:nvSpPr>
            <p:cNvPr id="10" name="Cloud 9">
              <a:extLst>
                <a:ext uri="{FF2B5EF4-FFF2-40B4-BE49-F238E27FC236}">
                  <a16:creationId xmlns:a16="http://schemas.microsoft.com/office/drawing/2014/main" id="{084BF381-C22A-317D-48B9-B99B68303A80}"/>
                </a:ext>
              </a:extLst>
            </p:cNvPr>
            <p:cNvSpPr/>
            <p:nvPr/>
          </p:nvSpPr>
          <p:spPr>
            <a:xfrm>
              <a:off x="9315450" y="478869"/>
              <a:ext cx="2293620" cy="1098074"/>
            </a:xfrm>
            <a:prstGeom prst="cloud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Delete/Hide for PDR</a:t>
              </a:r>
            </a:p>
          </p:txBody>
        </p:sp>
        <p:sp>
          <p:nvSpPr>
            <p:cNvPr id="11" name="Cloud 10">
              <a:extLst>
                <a:ext uri="{FF2B5EF4-FFF2-40B4-BE49-F238E27FC236}">
                  <a16:creationId xmlns:a16="http://schemas.microsoft.com/office/drawing/2014/main" id="{53210385-9FA1-E8AE-9F18-CBD9503B4B2A}"/>
                </a:ext>
              </a:extLst>
            </p:cNvPr>
            <p:cNvSpPr/>
            <p:nvPr/>
          </p:nvSpPr>
          <p:spPr>
            <a:xfrm>
              <a:off x="6922613" y="558197"/>
              <a:ext cx="2293620" cy="1098074"/>
            </a:xfrm>
            <a:prstGeom prst="cloud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Copy / use for Sponsor Meeting!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334737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 and Plan (Preliminary Design Review)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Summary of work to be accomplished between now and the end of the semester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4CA6ECB5-32D4-0189-F250-5F9BDE6FF42E}"/>
              </a:ext>
            </a:extLst>
          </p:cNvPr>
          <p:cNvGrpSpPr/>
          <p:nvPr/>
        </p:nvGrpSpPr>
        <p:grpSpPr>
          <a:xfrm>
            <a:off x="7139430" y="2931948"/>
            <a:ext cx="4686457" cy="1177402"/>
            <a:chOff x="6922613" y="478869"/>
            <a:chExt cx="4686457" cy="1177402"/>
          </a:xfrm>
        </p:grpSpPr>
        <p:sp>
          <p:nvSpPr>
            <p:cNvPr id="9" name="Cloud 8">
              <a:extLst>
                <a:ext uri="{FF2B5EF4-FFF2-40B4-BE49-F238E27FC236}">
                  <a16:creationId xmlns:a16="http://schemas.microsoft.com/office/drawing/2014/main" id="{510BB399-1C2F-7D77-981C-9D39BF8E344B}"/>
                </a:ext>
              </a:extLst>
            </p:cNvPr>
            <p:cNvSpPr/>
            <p:nvPr/>
          </p:nvSpPr>
          <p:spPr>
            <a:xfrm>
              <a:off x="9315450" y="478869"/>
              <a:ext cx="2293620" cy="1098074"/>
            </a:xfrm>
            <a:prstGeom prst="cloud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Delete/Hide for Sponsor Meeting</a:t>
              </a:r>
            </a:p>
          </p:txBody>
        </p:sp>
        <p:sp>
          <p:nvSpPr>
            <p:cNvPr id="10" name="Cloud 9">
              <a:extLst>
                <a:ext uri="{FF2B5EF4-FFF2-40B4-BE49-F238E27FC236}">
                  <a16:creationId xmlns:a16="http://schemas.microsoft.com/office/drawing/2014/main" id="{A921E99B-051A-757E-4E89-6F877837091C}"/>
                </a:ext>
              </a:extLst>
            </p:cNvPr>
            <p:cNvSpPr/>
            <p:nvPr/>
          </p:nvSpPr>
          <p:spPr>
            <a:xfrm>
              <a:off x="6922613" y="558197"/>
              <a:ext cx="2293620" cy="1098074"/>
            </a:xfrm>
            <a:prstGeom prst="cloud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Copy / use for PDR!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488796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 and Plan (Sponsor Meeting)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Summary of work to be accomplished between now and the next call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326813" y="5942568"/>
            <a:ext cx="55383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/>
              <a:t>Schedule / Confirm Next Call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4CA6ECB5-32D4-0189-F250-5F9BDE6FF42E}"/>
              </a:ext>
            </a:extLst>
          </p:cNvPr>
          <p:cNvGrpSpPr/>
          <p:nvPr/>
        </p:nvGrpSpPr>
        <p:grpSpPr>
          <a:xfrm>
            <a:off x="7139430" y="2931948"/>
            <a:ext cx="4686457" cy="1177402"/>
            <a:chOff x="6922613" y="478869"/>
            <a:chExt cx="4686457" cy="1177402"/>
          </a:xfrm>
        </p:grpSpPr>
        <p:sp>
          <p:nvSpPr>
            <p:cNvPr id="9" name="Cloud 8">
              <a:extLst>
                <a:ext uri="{FF2B5EF4-FFF2-40B4-BE49-F238E27FC236}">
                  <a16:creationId xmlns:a16="http://schemas.microsoft.com/office/drawing/2014/main" id="{510BB399-1C2F-7D77-981C-9D39BF8E344B}"/>
                </a:ext>
              </a:extLst>
            </p:cNvPr>
            <p:cNvSpPr/>
            <p:nvPr/>
          </p:nvSpPr>
          <p:spPr>
            <a:xfrm>
              <a:off x="9315450" y="478869"/>
              <a:ext cx="2293620" cy="1098074"/>
            </a:xfrm>
            <a:prstGeom prst="cloud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Delete/Hide for PDR</a:t>
              </a:r>
            </a:p>
          </p:txBody>
        </p:sp>
        <p:sp>
          <p:nvSpPr>
            <p:cNvPr id="10" name="Cloud 9">
              <a:extLst>
                <a:ext uri="{FF2B5EF4-FFF2-40B4-BE49-F238E27FC236}">
                  <a16:creationId xmlns:a16="http://schemas.microsoft.com/office/drawing/2014/main" id="{A921E99B-051A-757E-4E89-6F877837091C}"/>
                </a:ext>
              </a:extLst>
            </p:cNvPr>
            <p:cNvSpPr/>
            <p:nvPr/>
          </p:nvSpPr>
          <p:spPr>
            <a:xfrm>
              <a:off x="6922613" y="558197"/>
              <a:ext cx="2293620" cy="1098074"/>
            </a:xfrm>
            <a:prstGeom prst="cloud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Copy / use for Sponsor Meeting!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67086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Creating Meaningful Slides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Meeting Goals:</a:t>
            </a:r>
            <a:endParaRPr lang="en-US" dirty="0"/>
          </a:p>
          <a:p>
            <a:r>
              <a:rPr lang="en-US" dirty="0"/>
              <a:t>Convey the Team’s understanding of the sponsor and the project objectives</a:t>
            </a:r>
          </a:p>
          <a:p>
            <a:r>
              <a:rPr lang="en-US" dirty="0"/>
              <a:t>Gain/confirm/update (</a:t>
            </a:r>
            <a:r>
              <a:rPr lang="en-US" b="1" dirty="0"/>
              <a:t>sponsor</a:t>
            </a:r>
            <a:r>
              <a:rPr lang="en-US" dirty="0"/>
              <a:t>) or convey (</a:t>
            </a:r>
            <a:r>
              <a:rPr lang="en-US" b="1" dirty="0"/>
              <a:t>PDR</a:t>
            </a:r>
            <a:r>
              <a:rPr lang="en-US" dirty="0"/>
              <a:t>) your understanding of the sponsor’s needs and requirements for your project</a:t>
            </a:r>
          </a:p>
          <a:p>
            <a:pPr lvl="1"/>
            <a:r>
              <a:rPr lang="en-US" dirty="0"/>
              <a:t>Empathize with the customer</a:t>
            </a:r>
          </a:p>
          <a:p>
            <a:pPr lvl="1"/>
            <a:r>
              <a:rPr lang="en-US" dirty="0"/>
              <a:t>What do they want and why do they want it?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792D2-5E38-46E0-BBAF-77FF2EFFB313}" type="datetime1">
              <a:rPr lang="en-US" smtClean="0"/>
              <a:t>7/27/2023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Cloud 2">
            <a:extLst>
              <a:ext uri="{FF2B5EF4-FFF2-40B4-BE49-F238E27FC236}">
                <a16:creationId xmlns:a16="http://schemas.microsoft.com/office/drawing/2014/main" id="{0CC732C5-C03A-EA65-3BA0-83B3BB4D752D}"/>
              </a:ext>
            </a:extLst>
          </p:cNvPr>
          <p:cNvSpPr/>
          <p:nvPr/>
        </p:nvSpPr>
        <p:spPr>
          <a:xfrm>
            <a:off x="7566660" y="5360670"/>
            <a:ext cx="4251960" cy="914400"/>
          </a:xfrm>
          <a:prstGeom prst="cloud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Delete these instructions before presenting!</a:t>
            </a:r>
          </a:p>
        </p:txBody>
      </p:sp>
    </p:spTree>
    <p:extLst>
      <p:ext uri="{BB962C8B-B14F-4D97-AF65-F5344CB8AC3E}">
        <p14:creationId xmlns:p14="http://schemas.microsoft.com/office/powerpoint/2010/main" val="2675840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Creating Meaningful Slides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Meeting Goals (continued):</a:t>
            </a:r>
            <a:endParaRPr lang="en-US" dirty="0"/>
          </a:p>
          <a:p>
            <a:r>
              <a:rPr lang="en-US" dirty="0"/>
              <a:t>Communicate the Team’s technical accomplishments</a:t>
            </a:r>
          </a:p>
          <a:p>
            <a:r>
              <a:rPr lang="en-US" dirty="0"/>
              <a:t>Communicate the Team’s approach and plan</a:t>
            </a:r>
          </a:p>
          <a:p>
            <a:r>
              <a:rPr lang="en-US" dirty="0"/>
              <a:t>Gather answers &amp; decisions needed to any current questions </a:t>
            </a:r>
            <a:r>
              <a:rPr lang="en-US" b="1" dirty="0"/>
              <a:t>(Sponsor)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792D2-5E38-46E0-BBAF-77FF2EFFB313}" type="datetime1">
              <a:rPr lang="en-US" smtClean="0"/>
              <a:t>7/27/2023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Cloud 2">
            <a:extLst>
              <a:ext uri="{FF2B5EF4-FFF2-40B4-BE49-F238E27FC236}">
                <a16:creationId xmlns:a16="http://schemas.microsoft.com/office/drawing/2014/main" id="{0CC732C5-C03A-EA65-3BA0-83B3BB4D752D}"/>
              </a:ext>
            </a:extLst>
          </p:cNvPr>
          <p:cNvSpPr/>
          <p:nvPr/>
        </p:nvSpPr>
        <p:spPr>
          <a:xfrm>
            <a:off x="7566660" y="5360670"/>
            <a:ext cx="4251960" cy="914400"/>
          </a:xfrm>
          <a:prstGeom prst="cloud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Delete these instructions before presenting!</a:t>
            </a:r>
          </a:p>
        </p:txBody>
      </p:sp>
    </p:spTree>
    <p:extLst>
      <p:ext uri="{BB962C8B-B14F-4D97-AF65-F5344CB8AC3E}">
        <p14:creationId xmlns:p14="http://schemas.microsoft.com/office/powerpoint/2010/main" val="42749975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Creating Meaningful Slides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How:</a:t>
            </a:r>
          </a:p>
          <a:p>
            <a:pPr marL="0" indent="0">
              <a:buNone/>
            </a:pPr>
            <a:r>
              <a:rPr lang="en-US" dirty="0"/>
              <a:t>Hit as many items as appropriate from the </a:t>
            </a:r>
            <a:br>
              <a:rPr lang="en-US" dirty="0"/>
            </a:br>
            <a:r>
              <a:rPr lang="en-US" i="1" dirty="0"/>
              <a:t>Making Strong PowerPoint Presentations</a:t>
            </a:r>
            <a:r>
              <a:rPr lang="en-US" dirty="0"/>
              <a:t> page on the Capstone Support Wiki</a:t>
            </a:r>
          </a:p>
          <a:p>
            <a:pPr marL="0" indent="0">
              <a:buNone/>
            </a:pPr>
            <a:r>
              <a:rPr lang="en-US" sz="1500" dirty="0">
                <a:hlinkClick r:id="rId2"/>
              </a:rPr>
              <a:t>https://designlab.eng.rpi.edu/edn/projects/capstone-support-dev/wiki/Creating_Strong_PowerPoint_Presentations</a:t>
            </a:r>
            <a:r>
              <a:rPr lang="en-US" sz="1500" dirty="0"/>
              <a:t>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792D2-5E38-46E0-BBAF-77FF2EFFB313}" type="datetime1">
              <a:rPr lang="en-US" smtClean="0"/>
              <a:t>7/27/2023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A092E7-A01A-3958-94AE-F621C9D69336}"/>
              </a:ext>
            </a:extLst>
          </p:cNvPr>
          <p:cNvSpPr txBox="1"/>
          <p:nvPr/>
        </p:nvSpPr>
        <p:spPr>
          <a:xfrm>
            <a:off x="1600200" y="5336024"/>
            <a:ext cx="926973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b="1" dirty="0"/>
              <a:t>Effectively and Rapidly Communicate </a:t>
            </a:r>
          </a:p>
        </p:txBody>
      </p:sp>
      <p:sp>
        <p:nvSpPr>
          <p:cNvPr id="8" name="Cloud 7">
            <a:extLst>
              <a:ext uri="{FF2B5EF4-FFF2-40B4-BE49-F238E27FC236}">
                <a16:creationId xmlns:a16="http://schemas.microsoft.com/office/drawing/2014/main" id="{6B05D968-C0B4-DCE1-FC67-E4C41D7C49F3}"/>
              </a:ext>
            </a:extLst>
          </p:cNvPr>
          <p:cNvSpPr/>
          <p:nvPr/>
        </p:nvSpPr>
        <p:spPr>
          <a:xfrm>
            <a:off x="7856220" y="4227016"/>
            <a:ext cx="4251960" cy="914400"/>
          </a:xfrm>
          <a:prstGeom prst="cloud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Delete these instructions before presenting!</a:t>
            </a:r>
          </a:p>
        </p:txBody>
      </p:sp>
    </p:spTree>
    <p:extLst>
      <p:ext uri="{BB962C8B-B14F-4D97-AF65-F5344CB8AC3E}">
        <p14:creationId xmlns:p14="http://schemas.microsoft.com/office/powerpoint/2010/main" val="38818748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example of the typical content for the first Sponsor Meeting and Preliminary Design Review</a:t>
            </a:r>
          </a:p>
          <a:p>
            <a:r>
              <a:rPr lang="en-US" dirty="0"/>
              <a:t>While NOT an exact ‘recipe’ for all teams / projects, talk to your PE before changing! </a:t>
            </a:r>
          </a:p>
          <a:p>
            <a:r>
              <a:rPr lang="en-US" dirty="0"/>
              <a:t>A PowerPoint “template”. The footers are properly defined – edit them only in Slide Master!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File Is: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2FFA5-C6F8-4D8C-BD75-18ED5CBC2829}" type="datetime1">
              <a:rPr lang="en-US" smtClean="0"/>
              <a:t>7/27/2023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5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553810" y="5738966"/>
            <a:ext cx="71365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Have questions? – see your Project Engineer EARLY!</a:t>
            </a:r>
          </a:p>
        </p:txBody>
      </p:sp>
      <p:sp>
        <p:nvSpPr>
          <p:cNvPr id="8" name="Cloud 7">
            <a:extLst>
              <a:ext uri="{FF2B5EF4-FFF2-40B4-BE49-F238E27FC236}">
                <a16:creationId xmlns:a16="http://schemas.microsoft.com/office/drawing/2014/main" id="{5AD360B8-9A8C-9CF6-3007-C781FBDD2882}"/>
              </a:ext>
            </a:extLst>
          </p:cNvPr>
          <p:cNvSpPr/>
          <p:nvPr/>
        </p:nvSpPr>
        <p:spPr>
          <a:xfrm>
            <a:off x="7669530" y="4171950"/>
            <a:ext cx="4251960" cy="914400"/>
          </a:xfrm>
          <a:prstGeom prst="cloud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Delete these instructions before presenting!</a:t>
            </a:r>
          </a:p>
        </p:txBody>
      </p:sp>
    </p:spTree>
    <p:extLst>
      <p:ext uri="{BB962C8B-B14F-4D97-AF65-F5344CB8AC3E}">
        <p14:creationId xmlns:p14="http://schemas.microsoft.com/office/powerpoint/2010/main" val="41149209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34441"/>
            <a:ext cx="9083040" cy="5276088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Create a Project Management Forum thread with the scheduled meeting date. Please use that thread for collaboration on this PPT rather than non-EDN resources, e.g., chat, texting, Google, Box, etc.</a:t>
            </a:r>
          </a:p>
          <a:p>
            <a:r>
              <a:rPr lang="en-US" dirty="0"/>
              <a:t>Copy this template to a new file name</a:t>
            </a:r>
          </a:p>
          <a:p>
            <a:pPr lvl="1"/>
            <a:r>
              <a:rPr lang="en-US" dirty="0"/>
              <a:t>Name the file using a “YYYY-MM-DD-Sponsor Meeting.pptx” convention where YYY-MM-DD is the planned meeting date. The files sort easily by date this way.</a:t>
            </a:r>
          </a:p>
          <a:p>
            <a:pPr lvl="1"/>
            <a:r>
              <a:rPr lang="en-US" dirty="0"/>
              <a:t>Save in your working copy of the repository on your PC. /working/Reports/Sponsor Meetings. Do NOT add a file version numbers – the repo already handles that! Replace all instructions with your content</a:t>
            </a:r>
          </a:p>
          <a:p>
            <a:r>
              <a:rPr lang="en-US" dirty="0"/>
              <a:t>Review the instructions for creating strong presentations: </a:t>
            </a:r>
            <a:br>
              <a:rPr lang="en-US" dirty="0"/>
            </a:br>
            <a:r>
              <a:rPr lang="en-US" sz="1900" dirty="0">
                <a:hlinkClick r:id="rId2"/>
              </a:rPr>
              <a:t>https://designlab.eng.rpi.edu/edn/projects/capstone-support-dev/wiki/Creating_Strong_PowerPoint_Presentations</a:t>
            </a:r>
            <a:r>
              <a:rPr lang="en-US" sz="1900" dirty="0"/>
              <a:t> </a:t>
            </a:r>
          </a:p>
          <a:p>
            <a:r>
              <a:rPr lang="en-US" dirty="0"/>
              <a:t>Review and Edit your content! Commit to the repository as everyone edits</a:t>
            </a:r>
          </a:p>
          <a:p>
            <a:r>
              <a:rPr lang="en-US" dirty="0"/>
              <a:t>Share your slides with your Project Engineer for review, </a:t>
            </a:r>
            <a:r>
              <a:rPr lang="en-US" b="1" dirty="0"/>
              <a:t>at least 1-2 classes </a:t>
            </a:r>
            <a:r>
              <a:rPr lang="en-US" dirty="0"/>
              <a:t>prior to your scheduled conference call / meeting</a:t>
            </a:r>
          </a:p>
          <a:p>
            <a:r>
              <a:rPr lang="en-US" dirty="0"/>
              <a:t>Modify your content based on that feedback</a:t>
            </a:r>
          </a:p>
          <a:p>
            <a:r>
              <a:rPr lang="en-US" dirty="0"/>
              <a:t>Email to Sponsor at least 1 business day before call / meeting!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The Steps - Read All These Slides First!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18207-A45B-4769-B2EE-0CCE5F1ADBCA}" type="datetime1">
              <a:rPr lang="en-US" smtClean="0"/>
              <a:t>7/27/2023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Cloud 4">
            <a:extLst>
              <a:ext uri="{FF2B5EF4-FFF2-40B4-BE49-F238E27FC236}">
                <a16:creationId xmlns:a16="http://schemas.microsoft.com/office/drawing/2014/main" id="{0A4EA36D-B799-4DFF-B810-91426F829AAB}"/>
              </a:ext>
            </a:extLst>
          </p:cNvPr>
          <p:cNvSpPr/>
          <p:nvPr/>
        </p:nvSpPr>
        <p:spPr>
          <a:xfrm>
            <a:off x="8848226" y="5300436"/>
            <a:ext cx="3060428" cy="1174271"/>
          </a:xfrm>
          <a:prstGeom prst="cloud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Delete these instructions before presenting!</a:t>
            </a:r>
          </a:p>
        </p:txBody>
      </p:sp>
    </p:spTree>
    <p:extLst>
      <p:ext uri="{BB962C8B-B14F-4D97-AF65-F5344CB8AC3E}">
        <p14:creationId xmlns:p14="http://schemas.microsoft.com/office/powerpoint/2010/main" val="34197135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Project Overview (includes purpose, past work/</a:t>
            </a:r>
            <a:r>
              <a:rPr lang="en-US" dirty="0" err="1"/>
              <a:t>proj</a:t>
            </a:r>
            <a:r>
              <a:rPr lang="en-US" dirty="0"/>
              <a:t>. history, semester objectives) </a:t>
            </a:r>
          </a:p>
          <a:p>
            <a:r>
              <a:rPr lang="en-US" dirty="0"/>
              <a:t>Update from Sponsor </a:t>
            </a:r>
            <a:r>
              <a:rPr lang="en-US" b="1" dirty="0"/>
              <a:t>(Sponsor Meeting Only)</a:t>
            </a:r>
            <a:endParaRPr lang="en-US" dirty="0"/>
          </a:p>
          <a:p>
            <a:r>
              <a:rPr lang="en-US" dirty="0"/>
              <a:t>Current Needs and Requirements (N&amp;R) Spreadsheet Review</a:t>
            </a:r>
          </a:p>
          <a:p>
            <a:pPr lvl="1"/>
            <a:r>
              <a:rPr lang="en-US" dirty="0"/>
              <a:t>Directly use the N&amp;R spreadsheet, no slides needed</a:t>
            </a:r>
          </a:p>
          <a:p>
            <a:r>
              <a:rPr lang="en-US" dirty="0"/>
              <a:t>Dashboard – import from prior template </a:t>
            </a:r>
            <a:r>
              <a:rPr lang="en-US" b="1" dirty="0"/>
              <a:t>(Sponsor Meeting Only)</a:t>
            </a:r>
            <a:endParaRPr lang="en-US" dirty="0"/>
          </a:p>
          <a:p>
            <a:r>
              <a:rPr lang="en-US" dirty="0"/>
              <a:t>Technical Approach</a:t>
            </a:r>
            <a:r>
              <a:rPr lang="en-US" i="1" dirty="0"/>
              <a:t>/</a:t>
            </a:r>
            <a:r>
              <a:rPr lang="en-US" dirty="0"/>
              <a:t>Accomplishments/Demonstrations </a:t>
            </a:r>
          </a:p>
          <a:p>
            <a:pPr lvl="1"/>
            <a:r>
              <a:rPr lang="en-US" dirty="0"/>
              <a:t>Show things to get feedback</a:t>
            </a:r>
          </a:p>
          <a:p>
            <a:pPr lvl="1"/>
            <a:r>
              <a:rPr lang="en-US" dirty="0"/>
              <a:t>Live if possible, have pre-recorded video just in case!</a:t>
            </a:r>
          </a:p>
          <a:p>
            <a:r>
              <a:rPr lang="en-US" dirty="0"/>
              <a:t>Answers / Decisions Needed from Sponsor </a:t>
            </a:r>
            <a:r>
              <a:rPr lang="en-US" b="1" dirty="0"/>
              <a:t>(Sponsor Meeting Only)</a:t>
            </a:r>
            <a:endParaRPr lang="en-US" dirty="0"/>
          </a:p>
          <a:p>
            <a:r>
              <a:rPr lang="en-US" dirty="0"/>
              <a:t>Next steps and Plan</a:t>
            </a:r>
          </a:p>
          <a:p>
            <a:pPr lvl="1"/>
            <a:r>
              <a:rPr lang="en-US" dirty="0"/>
              <a:t>Summary of work to be accomplished between now and the next call (Sponsor Meeting)/semester (Preliminary Design Review)</a:t>
            </a:r>
          </a:p>
          <a:p>
            <a:r>
              <a:rPr lang="en-US" dirty="0"/>
              <a:t>Schedule or confirm the next call </a:t>
            </a:r>
            <a:r>
              <a:rPr lang="en-US" b="1" dirty="0"/>
              <a:t>(Sponsor Meeting Only)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Typical Agenda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B4D49-A706-478A-B1AE-998332AFCE86}" type="datetime1">
              <a:rPr lang="en-US" smtClean="0"/>
              <a:t>7/27/2023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7</a:t>
            </a:fld>
            <a:endParaRPr lang="en-US"/>
          </a:p>
        </p:txBody>
      </p:sp>
      <p:sp>
        <p:nvSpPr>
          <p:cNvPr id="8" name="Cloud 7">
            <a:extLst>
              <a:ext uri="{FF2B5EF4-FFF2-40B4-BE49-F238E27FC236}">
                <a16:creationId xmlns:a16="http://schemas.microsoft.com/office/drawing/2014/main" id="{D53F109C-9D44-3193-8C72-8F0FE35072DA}"/>
              </a:ext>
            </a:extLst>
          </p:cNvPr>
          <p:cNvSpPr/>
          <p:nvPr/>
        </p:nvSpPr>
        <p:spPr>
          <a:xfrm>
            <a:off x="9315450" y="478869"/>
            <a:ext cx="2293620" cy="1098074"/>
          </a:xfrm>
          <a:prstGeom prst="cloud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Copy / use this slide!</a:t>
            </a:r>
          </a:p>
        </p:txBody>
      </p:sp>
    </p:spTree>
    <p:extLst>
      <p:ext uri="{BB962C8B-B14F-4D97-AF65-F5344CB8AC3E}">
        <p14:creationId xmlns:p14="http://schemas.microsoft.com/office/powerpoint/2010/main" val="268831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CEE3889-0E3B-499D-9D6B-2244A8FBE1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Before diving into the status, be sure to have some introductory material, such as:</a:t>
            </a:r>
          </a:p>
          <a:p>
            <a:r>
              <a:rPr lang="en-US" dirty="0"/>
              <a:t>Purpose</a:t>
            </a:r>
          </a:p>
          <a:p>
            <a:r>
              <a:rPr lang="en-US" dirty="0"/>
              <a:t>Past Work/</a:t>
            </a:r>
            <a:r>
              <a:rPr lang="en-US" dirty="0" err="1"/>
              <a:t>Proj</a:t>
            </a:r>
            <a:r>
              <a:rPr lang="en-US" dirty="0"/>
              <a:t>. History</a:t>
            </a:r>
          </a:p>
          <a:p>
            <a:r>
              <a:rPr lang="en-US" dirty="0"/>
              <a:t>Semester Objectives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BF77989-15CE-4835-8F61-570827EF0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Overview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D025AC-D4F0-40B3-A02F-C7BA5F77C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EF98E-86F7-4088-902E-9267142E1C35}" type="datetime1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2DEB49-7BB5-4494-9BED-0BF95003E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3518D4-6724-4CB5-B140-7FEB2364D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7" name="Cloud 6">
            <a:extLst>
              <a:ext uri="{FF2B5EF4-FFF2-40B4-BE49-F238E27FC236}">
                <a16:creationId xmlns:a16="http://schemas.microsoft.com/office/drawing/2014/main" id="{6CB4CE15-704E-D8E3-8B57-8F9E5728EF9A}"/>
              </a:ext>
            </a:extLst>
          </p:cNvPr>
          <p:cNvSpPr/>
          <p:nvPr/>
        </p:nvSpPr>
        <p:spPr>
          <a:xfrm>
            <a:off x="9315450" y="478869"/>
            <a:ext cx="2293620" cy="1098074"/>
          </a:xfrm>
          <a:prstGeom prst="cloud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Copy / use this slide!</a:t>
            </a:r>
          </a:p>
        </p:txBody>
      </p:sp>
    </p:spTree>
    <p:extLst>
      <p:ext uri="{BB962C8B-B14F-4D97-AF65-F5344CB8AC3E}">
        <p14:creationId xmlns:p14="http://schemas.microsoft.com/office/powerpoint/2010/main" val="36572524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4AF36E-C561-B93D-750C-019CA5A4A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Sponsor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1E85E4-BB89-8DB9-26AC-402D56653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opportunity for sponsor to update Team with any new information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CA7554BA-0DB3-E4FB-C6CC-C37963275037}"/>
              </a:ext>
            </a:extLst>
          </p:cNvPr>
          <p:cNvGrpSpPr/>
          <p:nvPr/>
        </p:nvGrpSpPr>
        <p:grpSpPr>
          <a:xfrm>
            <a:off x="6922613" y="478869"/>
            <a:ext cx="4686457" cy="1177402"/>
            <a:chOff x="6922613" y="478869"/>
            <a:chExt cx="4686457" cy="1177402"/>
          </a:xfrm>
        </p:grpSpPr>
        <p:sp>
          <p:nvSpPr>
            <p:cNvPr id="4" name="Cloud 3">
              <a:extLst>
                <a:ext uri="{FF2B5EF4-FFF2-40B4-BE49-F238E27FC236}">
                  <a16:creationId xmlns:a16="http://schemas.microsoft.com/office/drawing/2014/main" id="{9F92B93A-BFA9-5B11-D98E-C8EE47F38AD3}"/>
                </a:ext>
              </a:extLst>
            </p:cNvPr>
            <p:cNvSpPr/>
            <p:nvPr/>
          </p:nvSpPr>
          <p:spPr>
            <a:xfrm>
              <a:off x="9315450" y="478869"/>
              <a:ext cx="2293620" cy="1098074"/>
            </a:xfrm>
            <a:prstGeom prst="cloud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Delete/Hide for PDR</a:t>
              </a:r>
            </a:p>
          </p:txBody>
        </p:sp>
        <p:sp>
          <p:nvSpPr>
            <p:cNvPr id="5" name="Cloud 4">
              <a:extLst>
                <a:ext uri="{FF2B5EF4-FFF2-40B4-BE49-F238E27FC236}">
                  <a16:creationId xmlns:a16="http://schemas.microsoft.com/office/drawing/2014/main" id="{8ECD8447-A2DE-D0DF-F159-98EDC262C3D1}"/>
                </a:ext>
              </a:extLst>
            </p:cNvPr>
            <p:cNvSpPr/>
            <p:nvPr/>
          </p:nvSpPr>
          <p:spPr>
            <a:xfrm>
              <a:off x="6922613" y="558197"/>
              <a:ext cx="2293620" cy="1098074"/>
            </a:xfrm>
            <a:prstGeom prst="cloud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Copy / use for Sponsor Meeting!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577700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</TotalTime>
  <Words>1271</Words>
  <Application>Microsoft Office PowerPoint</Application>
  <PresentationFormat>Widescreen</PresentationFormat>
  <Paragraphs>170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Cambria</vt:lpstr>
      <vt:lpstr>Office Theme</vt:lpstr>
      <vt:lpstr>Project Name</vt:lpstr>
      <vt:lpstr>Creating Meaningful Slides</vt:lpstr>
      <vt:lpstr>Creating Meaningful Slides</vt:lpstr>
      <vt:lpstr>Creating Meaningful Slides</vt:lpstr>
      <vt:lpstr>This File Is:</vt:lpstr>
      <vt:lpstr>The Steps - Read All These Slides First! </vt:lpstr>
      <vt:lpstr>Typical Agenda</vt:lpstr>
      <vt:lpstr>Project Overview</vt:lpstr>
      <vt:lpstr>Sponsor Update</vt:lpstr>
      <vt:lpstr>Current Needs and Requirements (N&amp;R) Spreadsheet Review</vt:lpstr>
      <vt:lpstr>Project Status</vt:lpstr>
      <vt:lpstr>Technical Approach/Accomplishments/ Demonstrations</vt:lpstr>
      <vt:lpstr>Answers / Decisions Needed from sponsor</vt:lpstr>
      <vt:lpstr>Next Steps and Plan (Preliminary Design Review) </vt:lpstr>
      <vt:lpstr>Next Steps and Plan (Sponsor Meeting)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Name</dc:title>
  <dc:creator>Anderson, Mark</dc:creator>
  <cp:lastModifiedBy>DeBoer, Brad</cp:lastModifiedBy>
  <cp:revision>14</cp:revision>
  <cp:lastPrinted>2023-07-27T14:43:55Z</cp:lastPrinted>
  <dcterms:created xsi:type="dcterms:W3CDTF">2023-06-06T17:56:44Z</dcterms:created>
  <dcterms:modified xsi:type="dcterms:W3CDTF">2023-07-27T15:00:56Z</dcterms:modified>
</cp:coreProperties>
</file>