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71" r:id="rId2"/>
    <p:sldId id="267" r:id="rId3"/>
    <p:sldId id="275" r:id="rId4"/>
    <p:sldId id="278" r:id="rId5"/>
    <p:sldId id="274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52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BAE7-F041-4D0A-98D2-BDCA49528644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CE02-4749-4268-B4C6-68008F4C9EC1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C82-1750-421C-9F1C-D1B3A9A08366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89F5EAE-7F4B-25FC-2A30-CF469081A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B7D77-1FEE-4145-92E4-07F8E606E8FC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EB93722-7833-A2A7-CE6F-EAC609BD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D3ECFDE-5AF8-78DE-B209-EB17BEB6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75D1EF5-DAFB-DA16-77C9-73F6DA61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621461-FF77-AE58-0E1C-B9EEA6DB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B213-7081-4D2A-A698-B5B278136D7C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7DD594-3C3B-0D2C-6DCD-B5B4F057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F8573-6161-A414-0ECC-ADE6FB61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1F4-5F45-4FD4-81AF-3A85F883E4FF}" type="datetime1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AE48-DFC5-4914-93AE-E5476034AFE0}" type="datetime1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BC24-40B6-4F3B-BA51-77A1201DC027}" type="datetime1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82AF-B99D-44DE-BAC3-B78F88415152}" type="datetime1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2AD9-1195-4EFD-896D-F6A3DE3CECDC}" type="datetime1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12C-AD5F-4ECA-A8D6-8216025EBADF}" type="datetime1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53CA5-FFE4-4896-86E7-1835916E1630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4611"/>
            <a:ext cx="9144000" cy="118351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99456"/>
            <a:ext cx="9144000" cy="16557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 smtClean="0"/>
              <a:t>Final Design Review Date: </a:t>
            </a:r>
            <a:r>
              <a:rPr lang="en-US" sz="2400" b="1" dirty="0"/>
              <a:t>11/15/2023</a:t>
            </a: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98957" y="250009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</a:t>
            </a: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C5100B5-FE63-4264-B7A3-FD344E31E93B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  <a:p>
            <a:r>
              <a:rPr lang="en-US" dirty="0"/>
              <a:t>Past </a:t>
            </a:r>
            <a:r>
              <a:rPr lang="en-US" dirty="0" smtClean="0"/>
              <a:t>Work/Project. </a:t>
            </a:r>
            <a:r>
              <a:rPr lang="en-US" dirty="0"/>
              <a:t>History</a:t>
            </a:r>
          </a:p>
          <a:p>
            <a:r>
              <a:rPr lang="en-US" dirty="0"/>
              <a:t>Semester Objectives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0F3458C-EE30-41EE-BCCF-28B9C08FF7E9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Current Needs and Requirements (N&amp;R) Spreadsheet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your Spreadsheet from the repository. DO NOT insert it here!</a:t>
            </a:r>
          </a:p>
          <a:p>
            <a:r>
              <a:rPr lang="en-US" dirty="0"/>
              <a:t>During meeting, stop sharing this PPT to instead share Excel file. Then come back to PPT to continue discussion.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D53F109C-9D44-3193-8C72-8F0FE35072DA}"/>
              </a:ext>
            </a:extLst>
          </p:cNvPr>
          <p:cNvSpPr/>
          <p:nvPr/>
        </p:nvSpPr>
        <p:spPr>
          <a:xfrm>
            <a:off x="9626735" y="5371882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4F45B-112E-8771-9C20-EE51C958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228-D4E4-4E2F-896D-6A9906A78379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2A811-06DC-E6A6-E81D-0CF9B87E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5F92F-3614-F30A-467D-B4F2CB21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7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Explain the technical approach the team will utilize to accomplish the semester objectives</a:t>
            </a:r>
          </a:p>
          <a:p>
            <a:r>
              <a:rPr lang="en-US" dirty="0"/>
              <a:t>Address your technical progress / subsystems / accomplishments.</a:t>
            </a:r>
          </a:p>
          <a:p>
            <a:r>
              <a:rPr lang="en-US" dirty="0"/>
              <a:t>Provide context, i.e., overall system block diagram(s), architecture, etc.</a:t>
            </a:r>
          </a:p>
          <a:p>
            <a:r>
              <a:rPr lang="en-US" dirty="0"/>
              <a:t>Focus on results / accomplishments vs. “diary mode”</a:t>
            </a:r>
          </a:p>
          <a:p>
            <a:r>
              <a:rPr lang="en-US" dirty="0"/>
              <a:t>Show rather than tell, i.e., pictures/graphs over words</a:t>
            </a:r>
          </a:p>
          <a:p>
            <a:r>
              <a:rPr lang="en-US" dirty="0"/>
              <a:t>The individual who did the work should create and narrate the slide(s) showing their results.</a:t>
            </a:r>
          </a:p>
          <a:p>
            <a:r>
              <a:rPr lang="en-US" dirty="0"/>
              <a:t>Demonstrations include any “show and tell” opportunities!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Technical Approach/Accomplishments/ Demonstrations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4F91227D-2636-1920-9F4E-77782522D3D9}"/>
              </a:ext>
            </a:extLst>
          </p:cNvPr>
          <p:cNvSpPr/>
          <p:nvPr/>
        </p:nvSpPr>
        <p:spPr>
          <a:xfrm>
            <a:off x="9291765" y="3649746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304</Words>
  <Application>Microsoft Office PowerPoint</Application>
  <PresentationFormat>Widescreen</PresentationFormat>
  <Paragraphs>47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Project Name</vt:lpstr>
      <vt:lpstr>Agenda</vt:lpstr>
      <vt:lpstr>Project Overview</vt:lpstr>
      <vt:lpstr>Current Needs and Requirements (N&amp;R) Spreadsheet Review</vt:lpstr>
      <vt:lpstr>Technical Approach/Accomplishments/ Demonstrations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Anderson, Mark</cp:lastModifiedBy>
  <cp:revision>20</cp:revision>
  <cp:lastPrinted>2023-07-27T14:43:55Z</cp:lastPrinted>
  <dcterms:created xsi:type="dcterms:W3CDTF">2023-06-06T17:56:44Z</dcterms:created>
  <dcterms:modified xsi:type="dcterms:W3CDTF">2023-08-01T21:23:38Z</dcterms:modified>
</cp:coreProperties>
</file>