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1" r:id="rId2"/>
    <p:sldId id="267" r:id="rId3"/>
    <p:sldId id="275" r:id="rId4"/>
    <p:sldId id="281" r:id="rId5"/>
    <p:sldId id="278" r:id="rId6"/>
    <p:sldId id="259" r:id="rId7"/>
    <p:sldId id="274" r:id="rId8"/>
    <p:sldId id="264" r:id="rId9"/>
    <p:sldId id="27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Sponsor_Meetin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852562" y="6063389"/>
            <a:ext cx="8685391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Instruction Wiki page</a:t>
            </a:r>
          </a:p>
          <a:p>
            <a:r>
              <a:rPr lang="en-US" dirty="0">
                <a:hlinkClick r:id="rId4"/>
              </a:rPr>
              <a:t>https://designlab.eng.rpi.edu/edn/projects/capstone-support-dev/wiki/Sponsor_Meetings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Sponsor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74981"/>
              </p:ext>
            </p:extLst>
          </p:nvPr>
        </p:nvGraphicFramePr>
        <p:xfrm>
          <a:off x="1032387" y="1500044"/>
          <a:ext cx="10127226" cy="381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9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14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8/2/2023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942973" y="5395758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Approach/Accomplishments/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sponsor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336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Sponsor</vt:lpstr>
      <vt:lpstr>Current Needs and Requirements (N&amp;R) Spreadsheet Review</vt:lpstr>
      <vt:lpstr>Project Status</vt:lpstr>
      <vt:lpstr>Technical Approach/Accomplishments/ Demonstrations</vt:lpstr>
      <vt:lpstr>Answers / Decisions Needed from sponsor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Aren Paster</cp:lastModifiedBy>
  <cp:revision>19</cp:revision>
  <cp:lastPrinted>2023-07-27T14:43:55Z</cp:lastPrinted>
  <dcterms:created xsi:type="dcterms:W3CDTF">2023-06-06T17:56:44Z</dcterms:created>
  <dcterms:modified xsi:type="dcterms:W3CDTF">2023-08-02T14:54:08Z</dcterms:modified>
</cp:coreProperties>
</file>