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71" r:id="rId2"/>
    <p:sldId id="267" r:id="rId3"/>
    <p:sldId id="275" r:id="rId4"/>
    <p:sldId id="281" r:id="rId5"/>
    <p:sldId id="278" r:id="rId6"/>
    <p:sldId id="259" r:id="rId7"/>
    <p:sldId id="274" r:id="rId8"/>
    <p:sldId id="264" r:id="rId9"/>
    <p:sldId id="279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045E02-A37B-4F3F-9F8C-BCE413944992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56080-8A71-4D71-93B2-C9D6B3A4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978-324A-60C6-FF9A-8894E637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15FF0-0435-9698-6A46-E25B09CE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E04C1-6D7E-D535-2C8A-9AE78555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BAE7-F041-4D0A-98D2-BDCA49528644}" type="datetime1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77FD-45E5-1EFB-E139-01D58C08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33FF-6721-D7BA-FB54-6992DEE4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CB8E6-BBC1-A7EA-3FD1-8817DF9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6BDFB-3C07-BCE7-862F-DDDB074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EE912-2926-C551-9844-53EC7974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CE02-4749-4268-B4C6-68008F4C9EC1}" type="datetime1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ACF44-0EED-948B-4B54-9D714061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5D1A4-A97D-0572-6AAB-8B39AF0E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99C26-171D-7504-5DE0-C2A301525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55E3-DB42-F28B-3E8E-2A250D8F3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0E52-23B7-90E6-3D9D-21E159E1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C82-1750-421C-9F1C-D1B3A9A08366}" type="datetime1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6FC-115F-720E-FAB8-D80FD641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D949-0942-8066-2831-91707AA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0CBE2-DC55-5864-BEED-A328FCF9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89F5EAE-7F4B-25FC-2A30-CF469081A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B7D77-1FEE-4145-92E4-07F8E606E8FC}" type="datetime1">
              <a:rPr lang="en-US" smtClean="0"/>
              <a:t>8/4/2023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EB93722-7833-A2A7-CE6F-EAC609BD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D3ECFDE-5AF8-78DE-B209-EB17BEB6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75D1EF5-DAFB-DA16-77C9-73F6DA615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168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687C-F8B7-F6A4-D472-F693C6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50514-76D2-0D9F-F4A5-9848ECBB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621461-FF77-AE58-0E1C-B9EEA6DB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B213-7081-4D2A-A698-B5B278136D7C}" type="datetime1">
              <a:rPr lang="en-US" smtClean="0"/>
              <a:t>8/4/2023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7DD594-3C3B-0D2C-6DCD-B5B4F0579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F8573-6161-A414-0ECC-ADE6FB61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6711-224E-75CA-E724-AFC1FFF2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AD084-4BC1-C052-EADD-C89DAA86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9729-2BFE-90E5-37EC-C287BC17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3D90-F7D2-CF62-B82C-6ECC85CE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1F4-5F45-4FD4-81AF-3A85F883E4FF}" type="datetime1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1882-F3A8-9B85-B319-30CE04EF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9A534-E317-3BD9-0F1B-7B6F13D0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51E4-3A49-DE72-8EE8-BE33063E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CD4D-D65C-16A8-70B9-411B44000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2D7D9-CFA2-2D29-00A0-1714E30E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871AE-6AFA-5AC4-1A4A-D24763E44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76FE8-BEE8-B129-2763-04239D36C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0381F-622F-767A-D380-939CCB0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AE48-DFC5-4914-93AE-E5476034AFE0}" type="datetime1">
              <a:rPr lang="en-US" smtClean="0"/>
              <a:t>8/4/2023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B25BB-F3D1-EE52-2FB8-05E54940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F719-2149-C80E-EE95-B3D34A1F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752A-BB92-F542-7368-EBE1E98E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F30B5-55C0-F69F-B308-3CD0ECF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BC24-40B6-4F3B-BA51-77A1201DC027}" type="datetime1">
              <a:rPr lang="en-US" smtClean="0"/>
              <a:t>8/4/2023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F8CA-9899-F5A3-AEE2-ECB338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21934-3272-65B7-E34B-F3A31E76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49D9A-F07A-485A-5F29-C296C62C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82AF-B99D-44DE-BAC3-B78F88415152}" type="datetime1">
              <a:rPr lang="en-US" smtClean="0"/>
              <a:t>8/4/2023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BF039-F58F-3BF2-ED04-7BAEB907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48028-4C8C-EE1A-87D5-90C0050F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DAB4-9267-96B7-FA3A-E4DE656E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A05F-0DD2-75C7-75BF-37DBC9F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2B49-9B29-84FE-FA4C-CEDD21BF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5A83-8AAA-1AC8-31B5-15C7AED4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2AD9-1195-4EFD-896D-F6A3DE3CECDC}" type="datetime1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1FA0-E2C6-70CB-CC58-5414E8DF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A73D5-F4BB-EC95-A8F3-D82AC21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2F37-E7AA-A251-F6DA-3A2648D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9F6EF-7563-E220-5B33-AA1AE45D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F77FE-EB5B-B4DB-B68F-0B604C9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15399-79F6-9181-6447-B14AE881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12C-AD5F-4ECA-A8D6-8216025EBADF}" type="datetime1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36DF-7A21-04F2-C1B3-80A0F643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7507-03A3-0496-E157-0BB68943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08C0C-2C94-D4A6-FC2A-ECF0C4D7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52FE-CAE8-A2DA-891C-62DF8855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C5DCF-36C4-0271-EC34-9DE60124A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53CA5-FFE4-4896-86E7-1835916E1630}" type="datetime1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C225A-9772-88E1-8C50-3AF34FA15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268-DCD5-48CC-86C8-77116FAD5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designlab.eng.rpi.edu/edn/projects/capstone-support-dev/wiki/Client_Progress_Presentation" TargetMode="External"/><Relationship Id="rId4" Type="http://schemas.openxmlformats.org/officeDocument/2006/relationships/hyperlink" Target="https://designlab.eng.rpi.edu/edn/projects/capstone-support-dev/wiki/Client_Meeting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4611"/>
            <a:ext cx="9144000" cy="118351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999456"/>
            <a:ext cx="9144000" cy="16557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Meeting Date </a:t>
            </a:r>
            <a:r>
              <a:rPr lang="en-US" sz="2400" b="1" dirty="0"/>
              <a:t>11/15/2023</a:t>
            </a: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Client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98958" y="250009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637E3-7F0A-93ED-DB3C-554E409BD52D}"/>
              </a:ext>
            </a:extLst>
          </p:cNvPr>
          <p:cNvSpPr txBox="1"/>
          <p:nvPr/>
        </p:nvSpPr>
        <p:spPr>
          <a:xfrm>
            <a:off x="223298" y="4822170"/>
            <a:ext cx="4004573" cy="17851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Instructions Wiki page</a:t>
            </a:r>
          </a:p>
          <a:p>
            <a:r>
              <a:rPr lang="en-US" sz="1400" dirty="0">
                <a:hlinkClick r:id="rId4"/>
              </a:rPr>
              <a:t>https://designlab.eng.rpi.edu/edn/projects/capstone-support-dev/wiki/Client_Meetings</a:t>
            </a:r>
            <a:endParaRPr lang="en-US" sz="1400" dirty="0"/>
          </a:p>
          <a:p>
            <a:endParaRPr lang="en-US" dirty="0"/>
          </a:p>
          <a:p>
            <a:r>
              <a:rPr lang="en-US" dirty="0"/>
              <a:t>PPT Content Wiki page</a:t>
            </a:r>
          </a:p>
          <a:p>
            <a:r>
              <a:rPr lang="en-US" sz="1400" dirty="0">
                <a:hlinkClick r:id="rId5"/>
              </a:rPr>
              <a:t>https://designlab.eng.rpi.edu/edn/projects/capstone-support-dev/wiki/Client_Progress_Presentation</a:t>
            </a:r>
            <a:r>
              <a:rPr lang="en-US" sz="1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C5100B5-FE63-4264-B7A3-FD344E31E93B}" type="datetime1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0F3458C-EE30-41EE-BCCF-28B9C08FF7E9}" type="datetime1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F36E-C561-B93D-750C-019CA5A4A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Update from Client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E85E4-BB89-8DB9-26AC-402D56653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BDF225-C8C3-CC0E-B492-DDA5BAC2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99E-0228-47E4-8789-0BA8F19D2839}" type="datetime1">
              <a:rPr lang="en-US" smtClean="0"/>
              <a:t>8/4/2023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0B2BFC-6749-CF34-89A3-520D80ADD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1E1AE4-0AA3-1F06-0BED-DEBFCC03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7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Current Needs and Requirements (N&amp;R) Spreadsheet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your Spreadsheet from the repository. DO NOT insert it here!</a:t>
            </a:r>
          </a:p>
          <a:p>
            <a:r>
              <a:rPr lang="en-US" dirty="0"/>
              <a:t>During meeting, stop sharing this PPT to instead share Excel file. Then come back to PPT to continue discussion.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4F45B-112E-8771-9C20-EE51C958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228-D4E4-4E2F-896D-6A9906A78379}" type="datetime1">
              <a:rPr lang="en-US" smtClean="0"/>
              <a:t>8/4/2023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2A811-06DC-E6A6-E81D-0CF9B87E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5F92F-3614-F30A-467D-B4F2CB21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7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474981"/>
              </p:ext>
            </p:extLst>
          </p:nvPr>
        </p:nvGraphicFramePr>
        <p:xfrm>
          <a:off x="1032387" y="1500044"/>
          <a:ext cx="10127226" cy="3810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8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5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91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114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Planned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552381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D07E073-E20A-41CF-B927-23215F298B78}" type="datetime1">
              <a:rPr lang="en-US" smtClean="0"/>
              <a:t>8/4/2023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6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E7F80-9ABF-4454-9D8B-2539ED6F4849}"/>
              </a:ext>
            </a:extLst>
          </p:cNvPr>
          <p:cNvSpPr txBox="1"/>
          <p:nvPr/>
        </p:nvSpPr>
        <p:spPr>
          <a:xfrm>
            <a:off x="1942973" y="5395758"/>
            <a:ext cx="1364925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Legend</a:t>
            </a:r>
          </a:p>
          <a:p>
            <a:pPr algn="ctr"/>
            <a:r>
              <a:rPr lang="en-US" sz="1400" dirty="0"/>
              <a:t>Green = Good</a:t>
            </a:r>
          </a:p>
          <a:p>
            <a:pPr algn="ctr"/>
            <a:r>
              <a:rPr lang="en-US" sz="1400" dirty="0"/>
              <a:t>Yellow = At Risk</a:t>
            </a:r>
          </a:p>
          <a:p>
            <a:pPr algn="ctr"/>
            <a:r>
              <a:rPr lang="en-US" sz="1400" dirty="0"/>
              <a:t>Red = </a:t>
            </a:r>
            <a:r>
              <a:rPr lang="en-US" sz="1400"/>
              <a:t>In Trouble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Technical Approach/Accomplishments/ Demonstrations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Answers / Decisions Needed from client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D7D66A7-603A-4351-8756-5A2A04E2DF67}" type="datetime1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Next Steps and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C3292-71E1-C851-5789-B359669CC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0ABC-FD89-46B8-AE5C-02F234570E25}" type="datetime1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A90E1-E37E-6362-5BE9-C9FBC38AF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ABB6C-3E79-054D-1C39-E5851A6A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79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363</Words>
  <Application>Microsoft Office PowerPoint</Application>
  <PresentationFormat>Widescreen</PresentationFormat>
  <Paragraphs>71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Office Theme</vt:lpstr>
      <vt:lpstr>Project Name</vt:lpstr>
      <vt:lpstr>Agenda</vt:lpstr>
      <vt:lpstr>Project Overview</vt:lpstr>
      <vt:lpstr>Update from Client</vt:lpstr>
      <vt:lpstr>Current Needs and Requirements (N&amp;R) Spreadsheet Review</vt:lpstr>
      <vt:lpstr>Project Status</vt:lpstr>
      <vt:lpstr>Technical Approach/Accomplishments/ Demonstrations</vt:lpstr>
      <vt:lpstr>Answers / Decisions Needed from client</vt:lpstr>
      <vt:lpstr>Next Steps and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Anderson, Mark</dc:creator>
  <cp:lastModifiedBy>Aren Paster</cp:lastModifiedBy>
  <cp:revision>21</cp:revision>
  <cp:lastPrinted>2023-07-27T14:43:55Z</cp:lastPrinted>
  <dcterms:created xsi:type="dcterms:W3CDTF">2023-06-06T17:56:44Z</dcterms:created>
  <dcterms:modified xsi:type="dcterms:W3CDTF">2023-08-04T14:30:16Z</dcterms:modified>
</cp:coreProperties>
</file>