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7"/>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32"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452" r:id="rId83"/>
    <p:sldId id="453" r:id="rId84"/>
    <p:sldId id="454" r:id="rId85"/>
    <p:sldId id="455" r:id="rId86"/>
    <p:sldId id="456" r:id="rId87"/>
    <p:sldId id="457" r:id="rId88"/>
    <p:sldId id="458" r:id="rId89"/>
    <p:sldId id="485" r:id="rId90"/>
    <p:sldId id="442" r:id="rId91"/>
    <p:sldId id="410" r:id="rId92"/>
    <p:sldId id="300" r:id="rId93"/>
    <p:sldId id="374" r:id="rId94"/>
    <p:sldId id="385" r:id="rId95"/>
    <p:sldId id="382" r:id="rId96"/>
    <p:sldId id="343" r:id="rId97"/>
    <p:sldId id="344" r:id="rId98"/>
    <p:sldId id="345" r:id="rId99"/>
    <p:sldId id="381" r:id="rId100"/>
    <p:sldId id="459" r:id="rId101"/>
    <p:sldId id="411" r:id="rId102"/>
    <p:sldId id="302" r:id="rId103"/>
    <p:sldId id="375" r:id="rId104"/>
    <p:sldId id="384" r:id="rId105"/>
    <p:sldId id="494" r:id="rId106"/>
    <p:sldId id="404" r:id="rId107"/>
    <p:sldId id="495" r:id="rId108"/>
    <p:sldId id="496" r:id="rId109"/>
    <p:sldId id="486" r:id="rId110"/>
    <p:sldId id="412" r:id="rId111"/>
    <p:sldId id="304" r:id="rId112"/>
    <p:sldId id="376" r:id="rId113"/>
    <p:sldId id="395" r:id="rId114"/>
    <p:sldId id="396" r:id="rId115"/>
    <p:sldId id="397" r:id="rId116"/>
    <p:sldId id="413" r:id="rId117"/>
    <p:sldId id="398" r:id="rId118"/>
    <p:sldId id="480" r:id="rId119"/>
    <p:sldId id="482" r:id="rId120"/>
    <p:sldId id="383" r:id="rId121"/>
    <p:sldId id="378" r:id="rId122"/>
    <p:sldId id="350" r:id="rId123"/>
    <p:sldId id="338" r:id="rId124"/>
    <p:sldId id="316" r:id="rId125"/>
    <p:sldId id="352" r:id="rId1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7749" autoAdjust="0"/>
  </p:normalViewPr>
  <p:slideViewPr>
    <p:cSldViewPr>
      <p:cViewPr varScale="1">
        <p:scale>
          <a:sx n="77" d="100"/>
          <a:sy n="77" d="100"/>
        </p:scale>
        <p:origin x="606" y="84"/>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36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8/25/2023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8/25/2023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8/25/2023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8/25/2023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8/25/2023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8/25/2023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8/25/2023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8/25/2023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8/25/2023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5.jpeg"/><Relationship Id="rId7" Type="http://schemas.openxmlformats.org/officeDocument/2006/relationships/image" Target="../media/image9.png"/><Relationship Id="rId12"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5.wmf"/></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39.xml"/><Relationship Id="rId7" Type="http://schemas.openxmlformats.org/officeDocument/2006/relationships/slide" Target="slide9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4" Type="http://schemas.openxmlformats.org/officeDocument/2006/relationships/slide" Target="slide53.xml"/><Relationship Id="rId9" Type="http://schemas.openxmlformats.org/officeDocument/2006/relationships/slide" Target="slide109.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Play/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Play/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107</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116</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117</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94475060"/>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123</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02437" y="838130"/>
            <a:ext cx="6293335" cy="585162"/>
          </a:xfrm>
        </p:spPr>
        <p:txBody>
          <a:bodyPr>
            <a:normAutofit fontScale="90000"/>
          </a:bodyPr>
          <a:lstStyle/>
          <a:p>
            <a:pPr algn="ctr"/>
            <a:r>
              <a:rPr lang="en-US" sz="3600" dirty="0">
                <a:latin typeface="Arial" panose="020B0604020202020204" pitchFamily="34" charset="0"/>
                <a:cs typeface="Arial" panose="020B0604020202020204" pitchFamily="34" charset="0"/>
              </a:rPr>
              <a:t>Faculty – Chief Engineers</a:t>
            </a:r>
            <a:endParaRPr lang="en-US" sz="36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grpSp>
        <p:nvGrpSpPr>
          <p:cNvPr id="3" name="Group 2">
            <a:extLst>
              <a:ext uri="{FF2B5EF4-FFF2-40B4-BE49-F238E27FC236}">
                <a16:creationId xmlns:a16="http://schemas.microsoft.com/office/drawing/2014/main" id="{6FE79A20-B849-7E51-79CD-784F57A355BB}"/>
              </a:ext>
            </a:extLst>
          </p:cNvPr>
          <p:cNvGrpSpPr/>
          <p:nvPr/>
        </p:nvGrpSpPr>
        <p:grpSpPr>
          <a:xfrm>
            <a:off x="782790" y="1465341"/>
            <a:ext cx="7360545" cy="5164059"/>
            <a:chOff x="782790" y="1208841"/>
            <a:chExt cx="7360545" cy="5164059"/>
          </a:xfrm>
        </p:grpSpPr>
        <p:sp>
          <p:nvSpPr>
            <p:cNvPr id="10" name="TextBox 9">
              <a:extLst>
                <a:ext uri="{FF2B5EF4-FFF2-40B4-BE49-F238E27FC236}">
                  <a16:creationId xmlns:a16="http://schemas.microsoft.com/office/drawing/2014/main" id="{D77653D0-5120-1E04-F4F3-AFD76905649C}"/>
                </a:ext>
              </a:extLst>
            </p:cNvPr>
            <p:cNvSpPr txBox="1"/>
            <p:nvPr/>
          </p:nvSpPr>
          <p:spPr>
            <a:xfrm>
              <a:off x="782790"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33510"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4395977"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1791240"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82790"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3044107" y="2446432"/>
              <a:ext cx="1084762" cy="261610"/>
            </a:xfrm>
            <a:prstGeom prst="rect">
              <a:avLst/>
            </a:prstGeom>
            <a:solidFill>
              <a:schemeClr val="bg1"/>
            </a:solidFill>
          </p:spPr>
          <p:txBody>
            <a:bodyPr wrap="square" rtlCol="0">
              <a:spAutoFit/>
            </a:bodyPr>
            <a:lstStyle/>
            <a:p>
              <a:pPr algn="ctr"/>
              <a:r>
                <a:rPr lang="en-US" sz="1100"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614046"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80708"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85982"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512095"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66809"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58573"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2" name="Picture 1"/>
            <p:cNvPicPr>
              <a:picLocks noChangeAspect="1"/>
            </p:cNvPicPr>
            <p:nvPr/>
          </p:nvPicPr>
          <p:blipFill>
            <a:blip r:embed="rId6"/>
            <a:stretch>
              <a:fillRect/>
            </a:stretch>
          </p:blipFill>
          <p:spPr>
            <a:xfrm>
              <a:off x="3071410" y="1208841"/>
              <a:ext cx="1044333" cy="1253199"/>
            </a:xfrm>
            <a:prstGeom prst="rect">
              <a:avLst/>
            </a:prstGeom>
          </p:spPr>
        </p:pic>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8"/>
            <a:srcRect l="-1860" t="4664" r="1860" b="-4664"/>
            <a:stretch/>
          </p:blipFill>
          <p:spPr>
            <a:xfrm>
              <a:off x="1772876"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9"/>
            <a:srcRect l="9170" b="17636"/>
            <a:stretch/>
          </p:blipFill>
          <p:spPr>
            <a:xfrm>
              <a:off x="6979060"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10">
              <a:extLst>
                <a:ext uri="{28A0092B-C50C-407E-A947-70E740481C1C}">
                  <a14:useLocalDpi xmlns:a14="http://schemas.microsoft.com/office/drawing/2010/main" val="0"/>
                </a:ext>
              </a:extLst>
            </a:blip>
            <a:srcRect l="10414" r="12135"/>
            <a:stretch/>
          </p:blipFill>
          <p:spPr>
            <a:xfrm>
              <a:off x="1902000"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1"/>
            <a:stretch>
              <a:fillRect/>
            </a:stretch>
          </p:blipFill>
          <p:spPr>
            <a:xfrm>
              <a:off x="3216912"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136340"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2">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92AB25BC-B824-9301-38D2-B8EDB1EF2C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3998" y="204409"/>
            <a:ext cx="1974802" cy="633791"/>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https://forms.gle/HoU1JufnPfDkbtW6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7" name="Picture 6" descr="A screenshot of a program&#10;&#10;Description automatically generated">
            <a:extLst>
              <a:ext uri="{FF2B5EF4-FFF2-40B4-BE49-F238E27FC236}">
                <a16:creationId xmlns:a16="http://schemas.microsoft.com/office/drawing/2014/main" id="{C0EDFAFC-2500-0758-C52F-6B47787A1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615" y="1500667"/>
            <a:ext cx="5113463" cy="3932261"/>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in team’s general </a:t>
            </a:r>
          </a:p>
          <a:p>
            <a:pPr algn="ctr"/>
            <a:r>
              <a:rPr lang="en-US" sz="2400" dirty="0"/>
              <a:t>Webex space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3"/>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4"/>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https://forms.gle/JcjmKadJw7cZz3i6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10564</Words>
  <Application>Microsoft Office PowerPoint</Application>
  <PresentationFormat>On-screen Show (4:3)</PresentationFormat>
  <Paragraphs>1383</Paragraphs>
  <Slides>123</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123</vt:i4>
      </vt:variant>
    </vt:vector>
  </HeadingPairs>
  <TitlesOfParts>
    <vt:vector size="136"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2023-08-25T18:46:52Z</dcterms:modified>
</cp:coreProperties>
</file>