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1" r:id="rId2"/>
    <p:sldId id="267" r:id="rId3"/>
    <p:sldId id="275" r:id="rId4"/>
    <p:sldId id="281" r:id="rId5"/>
    <p:sldId id="278" r:id="rId6"/>
    <p:sldId id="259" r:id="rId7"/>
    <p:sldId id="274" r:id="rId8"/>
    <p:sldId id="283" r:id="rId9"/>
    <p:sldId id="282" r:id="rId10"/>
    <p:sldId id="264" r:id="rId11"/>
    <p:sldId id="27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esignlab.eng.rpi.edu/edn/projects/capstone-support-dev/wiki/Client_Progress_Presentation" TargetMode="External"/><Relationship Id="rId4" Type="http://schemas.openxmlformats.org/officeDocument/2006/relationships/hyperlink" Target="https://designlab.eng.rpi.edu/edn/projects/capstone-support-dev/wiki/Client_Meeting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8" y="250009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5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74981"/>
              </p:ext>
            </p:extLst>
          </p:nvPr>
        </p:nvGraphicFramePr>
        <p:xfrm>
          <a:off x="1032387" y="1500044"/>
          <a:ext cx="10127226" cy="381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8/11/2023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942973" y="5395758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395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</vt:lpstr>
      <vt:lpstr>Project Status</vt:lpstr>
      <vt:lpstr>Technical Approach</vt:lpstr>
      <vt:lpstr>Accomplishments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Aren Paster</cp:lastModifiedBy>
  <cp:revision>22</cp:revision>
  <cp:lastPrinted>2023-07-27T14:43:55Z</cp:lastPrinted>
  <dcterms:created xsi:type="dcterms:W3CDTF">2023-06-06T17:56:44Z</dcterms:created>
  <dcterms:modified xsi:type="dcterms:W3CDTF">2023-08-11T14:55:58Z</dcterms:modified>
</cp:coreProperties>
</file>