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43891200" cy="32918400"/>
  <p:notesSz cx="6858000" cy="9226550"/>
  <p:defaultTextStyle>
    <a:defPPr>
      <a:defRPr lang="en-US"/>
    </a:defPPr>
    <a:lvl1pPr marL="0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3859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7718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1578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5432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69286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3146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57005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0864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5" d="100"/>
          <a:sy n="25" d="100"/>
        </p:scale>
        <p:origin x="942" y="84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42F64-AD6F-4ED6-90C6-23979285BFB4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signLab_logo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60899" y="1524000"/>
            <a:ext cx="5701901" cy="1828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914400" y="3962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476651" y="603410"/>
            <a:ext cx="8812349" cy="2215992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13900" dirty="0"/>
              <a:t>Project Title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420600" y="2895600"/>
            <a:ext cx="18993603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Semester Year Team: Student1 (Major1), Student2 (Major2), …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683388" y="1524007"/>
            <a:ext cx="6217214" cy="1415774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dirty="0"/>
              <a:t>Sponsor Logo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43202" y="4495800"/>
            <a:ext cx="40005000" cy="26561097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Organize the information in this space in any way you choose provided you cover the required contents</a:t>
            </a:r>
          </a:p>
          <a:p>
            <a:pPr marL="614266" indent="-614266">
              <a:buFont typeface="Arial" pitchFamily="34" charset="0"/>
              <a:buChar char="•"/>
            </a:pPr>
            <a:endParaRPr lang="en-US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Required Contents (suggest you use the words in bold as headings)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Purpose</a:t>
            </a:r>
            <a:r>
              <a:rPr lang="en-US" dirty="0"/>
              <a:t>  (ultimate project goals &amp; sponsor benefits)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Past Work and/or Project History </a:t>
            </a:r>
            <a:r>
              <a:rPr lang="en-US" dirty="0"/>
              <a:t>(as appropriate)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Semester Objectives/Requirements  </a:t>
            </a:r>
            <a:r>
              <a:rPr lang="en-US" dirty="0"/>
              <a:t>(specific desired results this semester, include a (system) diagram indicating what you are designing) 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Technical Approach, Results and Accomplishments to Date </a:t>
            </a:r>
            <a:r>
              <a:rPr lang="en-US" dirty="0"/>
              <a:t>(analysis, design, resulting artifacts, evaluations and test results, tentative conclusions, etc)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Next Steps and Plan </a:t>
            </a:r>
            <a:r>
              <a:rPr lang="en-US" dirty="0"/>
              <a:t>(How you plan to succeed, what are your scheduled next steps)</a:t>
            </a:r>
          </a:p>
          <a:p>
            <a:pPr marL="614266" indent="-614266"/>
            <a:endParaRPr lang="en-US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Above descriptions are for MIDTERM poster content.  FINAL poster should be update of what team actually achieved during semester, and future direction of project.</a:t>
            </a:r>
          </a:p>
          <a:p>
            <a:pPr marL="614266" indent="-614266">
              <a:buFont typeface="Arial" pitchFamily="34" charset="0"/>
              <a:buChar char="•"/>
            </a:pPr>
            <a:endParaRPr lang="en-US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Use a plain background.  No background picture please.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sz="6600" dirty="0"/>
              <a:t>Font of bulleted text should be 66 </a:t>
            </a:r>
            <a:r>
              <a:rPr lang="en-US" sz="6600" dirty="0" err="1"/>
              <a:t>pt</a:t>
            </a:r>
            <a:r>
              <a:rPr lang="en-US" sz="6600" dirty="0"/>
              <a:t> or larger, </a:t>
            </a:r>
            <a:r>
              <a:rPr lang="en-US" sz="4800" dirty="0"/>
              <a:t>annotations and axis labels 48 </a:t>
            </a:r>
            <a:r>
              <a:rPr lang="en-US" sz="4800" dirty="0" err="1"/>
              <a:t>pt</a:t>
            </a:r>
            <a:r>
              <a:rPr lang="en-US" sz="4800" dirty="0"/>
              <a:t> or larger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No confidential information.</a:t>
            </a:r>
          </a:p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31013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20149" y="31394400"/>
            <a:ext cx="31035361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Sponsor Mentor(s): Name1, Name2, …  ; Project Engineer: Name (Dept</a:t>
            </a:r>
            <a:r>
              <a:rPr lang="en-US" sz="5800"/>
              <a:t>.); Chief </a:t>
            </a:r>
            <a:r>
              <a:rPr lang="en-US" sz="5800" dirty="0"/>
              <a:t>Engineer: Name (Dept.)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219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RPI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Junichi Kanai</dc:creator>
  <cp:lastModifiedBy>Miller, Scott</cp:lastModifiedBy>
  <cp:revision>17</cp:revision>
  <dcterms:created xsi:type="dcterms:W3CDTF">2010-10-13T15:25:13Z</dcterms:created>
  <dcterms:modified xsi:type="dcterms:W3CDTF">2018-10-10T13:01:24Z</dcterms:modified>
</cp:coreProperties>
</file>