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0"/>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33" r:id="rId57"/>
    <p:sldId id="340" r:id="rId58"/>
    <p:sldId id="289" r:id="rId59"/>
    <p:sldId id="468" r:id="rId60"/>
    <p:sldId id="469" r:id="rId61"/>
    <p:sldId id="471" r:id="rId62"/>
    <p:sldId id="288" r:id="rId63"/>
    <p:sldId id="290" r:id="rId64"/>
    <p:sldId id="387" r:id="rId65"/>
    <p:sldId id="498" r:id="rId66"/>
    <p:sldId id="408" r:id="rId67"/>
    <p:sldId id="293" r:id="rId68"/>
    <p:sldId id="372" r:id="rId69"/>
    <p:sldId id="393" r:id="rId70"/>
    <p:sldId id="499" r:id="rId71"/>
    <p:sldId id="500" r:id="rId72"/>
    <p:sldId id="394" r:id="rId73"/>
    <p:sldId id="342" r:id="rId74"/>
    <p:sldId id="474" r:id="rId75"/>
    <p:sldId id="409" r:id="rId76"/>
    <p:sldId id="298" r:id="rId77"/>
    <p:sldId id="373" r:id="rId78"/>
    <p:sldId id="386" r:id="rId79"/>
    <p:sldId id="446" r:id="rId80"/>
    <p:sldId id="447" r:id="rId81"/>
    <p:sldId id="450" r:id="rId82"/>
    <p:sldId id="448" r:id="rId83"/>
    <p:sldId id="401" r:id="rId84"/>
    <p:sldId id="476" r:id="rId85"/>
    <p:sldId id="452" r:id="rId86"/>
    <p:sldId id="453" r:id="rId87"/>
    <p:sldId id="454" r:id="rId88"/>
    <p:sldId id="455" r:id="rId89"/>
    <p:sldId id="456" r:id="rId90"/>
    <p:sldId id="457" r:id="rId91"/>
    <p:sldId id="458" r:id="rId92"/>
    <p:sldId id="485" r:id="rId93"/>
    <p:sldId id="442" r:id="rId94"/>
    <p:sldId id="410" r:id="rId95"/>
    <p:sldId id="300" r:id="rId96"/>
    <p:sldId id="374" r:id="rId97"/>
    <p:sldId id="385" r:id="rId98"/>
    <p:sldId id="382" r:id="rId99"/>
    <p:sldId id="343" r:id="rId100"/>
    <p:sldId id="344" r:id="rId101"/>
    <p:sldId id="345" r:id="rId102"/>
    <p:sldId id="381" r:id="rId103"/>
    <p:sldId id="459" r:id="rId104"/>
    <p:sldId id="411" r:id="rId105"/>
    <p:sldId id="302" r:id="rId106"/>
    <p:sldId id="375" r:id="rId107"/>
    <p:sldId id="384" r:id="rId108"/>
    <p:sldId id="494" r:id="rId109"/>
    <p:sldId id="404" r:id="rId110"/>
    <p:sldId id="495" r:id="rId111"/>
    <p:sldId id="496" r:id="rId112"/>
    <p:sldId id="486" r:id="rId113"/>
    <p:sldId id="412" r:id="rId114"/>
    <p:sldId id="304" r:id="rId115"/>
    <p:sldId id="376" r:id="rId116"/>
    <p:sldId id="395" r:id="rId117"/>
    <p:sldId id="396" r:id="rId118"/>
    <p:sldId id="397" r:id="rId119"/>
    <p:sldId id="413" r:id="rId120"/>
    <p:sldId id="398" r:id="rId121"/>
    <p:sldId id="480" r:id="rId122"/>
    <p:sldId id="482" r:id="rId123"/>
    <p:sldId id="383" r:id="rId124"/>
    <p:sldId id="378" r:id="rId125"/>
    <p:sldId id="350" r:id="rId126"/>
    <p:sldId id="338" r:id="rId127"/>
    <p:sldId id="316" r:id="rId128"/>
    <p:sldId id="352" r:id="rId1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1784" autoAdjust="0"/>
  </p:normalViewPr>
  <p:slideViewPr>
    <p:cSldViewPr>
      <p:cViewPr varScale="1">
        <p:scale>
          <a:sx n="66" d="100"/>
          <a:sy n="66" d="100"/>
        </p:scale>
        <p:origin x="1454" y="43"/>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2262"/>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commentAuthors" Target="commentAuthors.xml"/><Relationship Id="rId136" Type="http://schemas.microsoft.com/office/2015/10/relationships/revisionInfo" Target="revisionInfo.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microsoft.com/office/2018/10/relationships/authors" Target="author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t>
        <a:bodyPr/>
        <a:lstStyle/>
        <a:p>
          <a:endParaRPr lang="en-US"/>
        </a:p>
      </dgm:t>
    </dgm:pt>
    <dgm:pt modelId="{47EAB957-349E-4680-811A-5B7F01687F48}" type="pres">
      <dgm:prSet presAssocID="{F90EB595-693E-43A8-9ACC-8C1F6972085D}" presName="sibTrans" presStyleLbl="sibTrans2D1" presStyleIdx="0" presStyleCnt="2"/>
      <dgm:spPr/>
      <dgm:t>
        <a:bodyPr/>
        <a:lstStyle/>
        <a:p>
          <a:endParaRPr lang="en-US"/>
        </a:p>
      </dgm:t>
    </dgm:pt>
    <dgm:pt modelId="{E14435EE-3342-431F-90BF-278460934F14}" type="pres">
      <dgm:prSet presAssocID="{F90EB595-693E-43A8-9ACC-8C1F6972085D}" presName="connectorText" presStyleLbl="sibTrans2D1" presStyleIdx="0" presStyleCnt="2"/>
      <dgm:spPr/>
      <dgm:t>
        <a:bodyPr/>
        <a:lstStyle/>
        <a:p>
          <a:endParaRPr lang="en-US"/>
        </a:p>
      </dgm:t>
    </dgm:pt>
    <dgm:pt modelId="{A10A8B12-A092-4BD2-98CA-078FC613DA30}" type="pres">
      <dgm:prSet presAssocID="{7BFCC16C-90A2-4502-8BE8-2DF14385D833}" presName="node" presStyleLbl="node1" presStyleIdx="1" presStyleCnt="3">
        <dgm:presLayoutVars>
          <dgm:bulletEnabled val="1"/>
        </dgm:presLayoutVars>
      </dgm:prSet>
      <dgm:spPr/>
      <dgm:t>
        <a:bodyPr/>
        <a:lstStyle/>
        <a:p>
          <a:endParaRPr lang="en-US"/>
        </a:p>
      </dgm:t>
    </dgm:pt>
    <dgm:pt modelId="{8BC6C8CB-402A-48A5-BBBB-B5590472DF0B}" type="pres">
      <dgm:prSet presAssocID="{A2983128-82E3-49CF-8C9A-74182689EF13}" presName="sibTrans" presStyleLbl="sibTrans2D1" presStyleIdx="1" presStyleCnt="2"/>
      <dgm:spPr/>
      <dgm:t>
        <a:bodyPr/>
        <a:lstStyle/>
        <a:p>
          <a:endParaRPr lang="en-US"/>
        </a:p>
      </dgm:t>
    </dgm:pt>
    <dgm:pt modelId="{961D0F7A-E4E9-43A6-8DF2-04736573EF4B}" type="pres">
      <dgm:prSet presAssocID="{A2983128-82E3-49CF-8C9A-74182689EF13}" presName="connectorText" presStyleLbl="sibTrans2D1" presStyleIdx="1" presStyleCnt="2"/>
      <dgm:spPr/>
      <dgm:t>
        <a:bodyPr/>
        <a:lstStyle/>
        <a:p>
          <a:endParaRPr lang="en-US"/>
        </a:p>
      </dgm:t>
    </dgm:pt>
    <dgm:pt modelId="{78268D54-B79A-430C-9BE0-B1E65902747F}" type="pres">
      <dgm:prSet presAssocID="{8633354E-F1FF-44AB-AC35-086AFC14C8EB}" presName="node" presStyleLbl="node1" presStyleIdx="2" presStyleCnt="3">
        <dgm:presLayoutVars>
          <dgm:bulletEnabled val="1"/>
        </dgm:presLayoutVars>
      </dgm:prSet>
      <dgm:spPr/>
      <dgm:t>
        <a:bodyPr/>
        <a:lstStyle/>
        <a:p>
          <a:endParaRPr lang="en-US"/>
        </a:p>
      </dgm:t>
    </dgm:pt>
  </dgm:ptLst>
  <dgm:cxnLst>
    <dgm:cxn modelId="{44CF0E86-7D17-443A-B5E2-22D14EE76B7A}" srcId="{4B669A1C-E1A4-44D4-8FD9-D1FFD3B67F26}" destId="{7BFCC16C-90A2-4502-8BE8-2DF14385D833}" srcOrd="1" destOrd="0" parTransId="{F688B96E-028D-4B16-A17F-65A25B1BAD19}" sibTransId="{A2983128-82E3-49CF-8C9A-74182689EF13}"/>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F07E9A3A-20FD-4C3D-BAEF-4612DD4D8DF5}" type="presOf" srcId="{5850B6E9-E083-4E01-95E7-1D977CC34099}" destId="{3BB411F3-839D-44DB-AA38-4E2B3283A89F}" srcOrd="0" destOrd="0" presId="urn:microsoft.com/office/officeart/2005/8/layout/process1"/>
    <dgm:cxn modelId="{A1947D91-577C-4E9A-8F1A-7FBDD10085C9}" type="presOf" srcId="{7BFCC16C-90A2-4502-8BE8-2DF14385D833}" destId="{A10A8B12-A092-4BD2-98CA-078FC613DA30}"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1CEF15EF-2717-41C9-81D7-560FE3CDDDB9}" type="presOf" srcId="{4B669A1C-E1A4-44D4-8FD9-D1FFD3B67F26}" destId="{B2F434F3-1198-4031-B792-11505110D516}"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t>
        <a:bodyPr/>
        <a:lstStyle/>
        <a:p>
          <a:endParaRPr lang="en-US"/>
        </a:p>
      </dgm:t>
    </dgm:pt>
    <dgm:pt modelId="{47EAB957-349E-4680-811A-5B7F01687F48}" type="pres">
      <dgm:prSet presAssocID="{F90EB595-693E-43A8-9ACC-8C1F6972085D}" presName="sibTrans" presStyleLbl="sibTrans2D1" presStyleIdx="0" presStyleCnt="2"/>
      <dgm:spPr/>
      <dgm:t>
        <a:bodyPr/>
        <a:lstStyle/>
        <a:p>
          <a:endParaRPr lang="en-US"/>
        </a:p>
      </dgm:t>
    </dgm:pt>
    <dgm:pt modelId="{E14435EE-3342-431F-90BF-278460934F14}" type="pres">
      <dgm:prSet presAssocID="{F90EB595-693E-43A8-9ACC-8C1F6972085D}" presName="connectorText" presStyleLbl="sibTrans2D1" presStyleIdx="0" presStyleCnt="2"/>
      <dgm:spPr/>
      <dgm:t>
        <a:bodyPr/>
        <a:lstStyle/>
        <a:p>
          <a:endParaRPr lang="en-US"/>
        </a:p>
      </dgm:t>
    </dgm:pt>
    <dgm:pt modelId="{A10A8B12-A092-4BD2-98CA-078FC613DA30}" type="pres">
      <dgm:prSet presAssocID="{7BFCC16C-90A2-4502-8BE8-2DF14385D833}" presName="node" presStyleLbl="node1" presStyleIdx="1" presStyleCnt="3">
        <dgm:presLayoutVars>
          <dgm:bulletEnabled val="1"/>
        </dgm:presLayoutVars>
      </dgm:prSet>
      <dgm:spPr/>
      <dgm:t>
        <a:bodyPr/>
        <a:lstStyle/>
        <a:p>
          <a:endParaRPr lang="en-US"/>
        </a:p>
      </dgm:t>
    </dgm:pt>
    <dgm:pt modelId="{8BC6C8CB-402A-48A5-BBBB-B5590472DF0B}" type="pres">
      <dgm:prSet presAssocID="{A2983128-82E3-49CF-8C9A-74182689EF13}" presName="sibTrans" presStyleLbl="sibTrans2D1" presStyleIdx="1" presStyleCnt="2"/>
      <dgm:spPr/>
      <dgm:t>
        <a:bodyPr/>
        <a:lstStyle/>
        <a:p>
          <a:endParaRPr lang="en-US"/>
        </a:p>
      </dgm:t>
    </dgm:pt>
    <dgm:pt modelId="{961D0F7A-E4E9-43A6-8DF2-04736573EF4B}" type="pres">
      <dgm:prSet presAssocID="{A2983128-82E3-49CF-8C9A-74182689EF13}" presName="connectorText" presStyleLbl="sibTrans2D1" presStyleIdx="1" presStyleCnt="2"/>
      <dgm:spPr/>
      <dgm:t>
        <a:bodyPr/>
        <a:lstStyle/>
        <a:p>
          <a:endParaRPr lang="en-US"/>
        </a:p>
      </dgm:t>
    </dgm:pt>
    <dgm:pt modelId="{78268D54-B79A-430C-9BE0-B1E65902747F}" type="pres">
      <dgm:prSet presAssocID="{8633354E-F1FF-44AB-AC35-086AFC14C8EB}" presName="node" presStyleLbl="node1" presStyleIdx="2" presStyleCnt="3">
        <dgm:presLayoutVars>
          <dgm:bulletEnabled val="1"/>
        </dgm:presLayoutVars>
      </dgm:prSet>
      <dgm:spPr/>
      <dgm:t>
        <a:bodyPr/>
        <a:lstStyle/>
        <a:p>
          <a:endParaRPr lang="en-US"/>
        </a:p>
      </dgm:t>
    </dgm:pt>
  </dgm:ptLst>
  <dgm:cxnLst>
    <dgm:cxn modelId="{44CF0E86-7D17-443A-B5E2-22D14EE76B7A}" srcId="{4B669A1C-E1A4-44D4-8FD9-D1FFD3B67F26}" destId="{7BFCC16C-90A2-4502-8BE8-2DF14385D833}" srcOrd="1" destOrd="0" parTransId="{F688B96E-028D-4B16-A17F-65A25B1BAD19}" sibTransId="{A2983128-82E3-49CF-8C9A-74182689EF13}"/>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F07E9A3A-20FD-4C3D-BAEF-4612DD4D8DF5}" type="presOf" srcId="{5850B6E9-E083-4E01-95E7-1D977CC34099}" destId="{3BB411F3-839D-44DB-AA38-4E2B3283A89F}" srcOrd="0" destOrd="0" presId="urn:microsoft.com/office/officeart/2005/8/layout/process1"/>
    <dgm:cxn modelId="{A1947D91-577C-4E9A-8F1A-7FBDD10085C9}" type="presOf" srcId="{7BFCC16C-90A2-4502-8BE8-2DF14385D833}" destId="{A10A8B12-A092-4BD2-98CA-078FC613DA30}"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1CEF15EF-2717-41C9-81D7-560FE3CDDDB9}" type="presOf" srcId="{4B669A1C-E1A4-44D4-8FD9-D1FFD3B67F26}" destId="{B2F434F3-1198-4031-B792-11505110D516}"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9/6/2023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75</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109</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113</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121</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122</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9/6/2023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9/6/2023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9/6/2023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9/6/2023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9/6/2023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9/6/2023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9/6/2023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9/6/2023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9/6/2023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9/6/2023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9/6/2023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9/6/2023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9/6/2023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9/6/2023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9/6/2023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0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slide" Target="slide39.xml"/><Relationship Id="rId7" Type="http://schemas.openxmlformats.org/officeDocument/2006/relationships/slide" Target="slide9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slide" Target="slide65.xml"/><Relationship Id="rId4" Type="http://schemas.openxmlformats.org/officeDocument/2006/relationships/slide" Target="slide53.xml"/><Relationship Id="rId9" Type="http://schemas.openxmlformats.org/officeDocument/2006/relationships/slide" Target="slide11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9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101</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110</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119</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120</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122</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124</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78712808"/>
              </p:ext>
            </p:extLst>
          </p:nvPr>
        </p:nvGraphicFramePr>
        <p:xfrm>
          <a:off x="381000" y="1083623"/>
          <a:ext cx="8382000" cy="418942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t>
                      </a:r>
                      <a:r>
                        <a:rPr lang="en-US" sz="1200" dirty="0" err="1">
                          <a:effectLst/>
                          <a:latin typeface="+mj-lt"/>
                          <a:ea typeface="MS Mincho"/>
                        </a:rPr>
                        <a:t>Aganda</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125</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126</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company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r>
              <a:rPr sz="1500" dirty="0"/>
              <a:t/>
            </a: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68</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r>
              <a:rPr sz="1500" dirty="0"/>
              <a:t/>
            </a: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71</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r>
              <a:rPr lang="en-US" sz="2400" b="1" dirty="0">
                <a:solidFill>
                  <a:srgbClr val="FF0000"/>
                </a:solidFill>
              </a:rPr>
              <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88</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89</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90</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7886</Words>
  <Application>Microsoft Office PowerPoint</Application>
  <PresentationFormat>On-screen Show (4:3)</PresentationFormat>
  <Paragraphs>1433</Paragraphs>
  <Slides>126</Slides>
  <Notes>40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126</vt:i4>
      </vt:variant>
    </vt:vector>
  </HeadingPairs>
  <TitlesOfParts>
    <vt:vector size="141" baseType="lpstr">
      <vt:lpstr>游ゴシック Light</vt:lpstr>
      <vt:lpstr>Algerian</vt:lpstr>
      <vt:lpstr>Arial</vt:lpstr>
      <vt:lpstr>Arial Black</vt:lpstr>
      <vt:lpstr>Calibri</vt:lpstr>
      <vt:lpstr>Calibri (Headings)</vt:lpstr>
      <vt:lpstr>Calibri Light</vt:lpstr>
      <vt:lpstr>MS Mincho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Company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2023-09-06T18:15:45Z</dcterms:modified>
</cp:coreProperties>
</file>