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4"/>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93" r:id="rId46"/>
    <p:sldId id="441" r:id="rId47"/>
    <p:sldId id="473" r:id="rId48"/>
    <p:sldId id="362" r:id="rId49"/>
    <p:sldId id="329" r:id="rId50"/>
    <p:sldId id="330" r:id="rId51"/>
    <p:sldId id="331" r:id="rId52"/>
    <p:sldId id="429" r:id="rId53"/>
    <p:sldId id="417" r:id="rId54"/>
    <p:sldId id="407" r:id="rId55"/>
    <p:sldId id="287" r:id="rId56"/>
    <p:sldId id="333" r:id="rId57"/>
    <p:sldId id="340" r:id="rId58"/>
    <p:sldId id="289" r:id="rId59"/>
    <p:sldId id="468" r:id="rId60"/>
    <p:sldId id="469" r:id="rId61"/>
    <p:sldId id="471" r:id="rId62"/>
    <p:sldId id="288" r:id="rId63"/>
    <p:sldId id="290" r:id="rId64"/>
    <p:sldId id="387" r:id="rId65"/>
    <p:sldId id="498" r:id="rId66"/>
    <p:sldId id="408" r:id="rId67"/>
    <p:sldId id="293" r:id="rId68"/>
    <p:sldId id="372" r:id="rId69"/>
    <p:sldId id="393" r:id="rId70"/>
    <p:sldId id="499" r:id="rId71"/>
    <p:sldId id="500" r:id="rId72"/>
    <p:sldId id="394" r:id="rId73"/>
    <p:sldId id="342" r:id="rId74"/>
    <p:sldId id="474" r:id="rId75"/>
    <p:sldId id="409" r:id="rId76"/>
    <p:sldId id="298" r:id="rId77"/>
    <p:sldId id="373" r:id="rId78"/>
    <p:sldId id="386" r:id="rId79"/>
    <p:sldId id="446" r:id="rId80"/>
    <p:sldId id="447" r:id="rId81"/>
    <p:sldId id="450" r:id="rId82"/>
    <p:sldId id="448" r:id="rId83"/>
    <p:sldId id="401" r:id="rId84"/>
    <p:sldId id="476" r:id="rId85"/>
    <p:sldId id="452" r:id="rId86"/>
    <p:sldId id="453" r:id="rId87"/>
    <p:sldId id="454" r:id="rId88"/>
    <p:sldId id="455" r:id="rId89"/>
    <p:sldId id="456" r:id="rId90"/>
    <p:sldId id="269" r:id="rId91"/>
    <p:sldId id="501" r:id="rId92"/>
    <p:sldId id="502" r:id="rId93"/>
    <p:sldId id="266" r:id="rId94"/>
    <p:sldId id="268" r:id="rId95"/>
    <p:sldId id="503" r:id="rId96"/>
    <p:sldId id="485" r:id="rId97"/>
    <p:sldId id="504" r:id="rId98"/>
    <p:sldId id="410" r:id="rId99"/>
    <p:sldId id="300" r:id="rId100"/>
    <p:sldId id="374" r:id="rId101"/>
    <p:sldId id="385" r:id="rId102"/>
    <p:sldId id="382" r:id="rId103"/>
    <p:sldId id="343" r:id="rId104"/>
    <p:sldId id="344" r:id="rId105"/>
    <p:sldId id="345" r:id="rId106"/>
    <p:sldId id="381" r:id="rId107"/>
    <p:sldId id="459" r:id="rId108"/>
    <p:sldId id="411" r:id="rId109"/>
    <p:sldId id="302" r:id="rId110"/>
    <p:sldId id="375" r:id="rId111"/>
    <p:sldId id="384" r:id="rId112"/>
    <p:sldId id="494" r:id="rId113"/>
    <p:sldId id="404" r:id="rId114"/>
    <p:sldId id="495" r:id="rId115"/>
    <p:sldId id="496" r:id="rId116"/>
    <p:sldId id="486" r:id="rId117"/>
    <p:sldId id="412" r:id="rId118"/>
    <p:sldId id="304" r:id="rId119"/>
    <p:sldId id="376" r:id="rId120"/>
    <p:sldId id="395" r:id="rId121"/>
    <p:sldId id="396" r:id="rId122"/>
    <p:sldId id="397" r:id="rId123"/>
    <p:sldId id="413" r:id="rId124"/>
    <p:sldId id="398" r:id="rId125"/>
    <p:sldId id="480" r:id="rId126"/>
    <p:sldId id="482" r:id="rId127"/>
    <p:sldId id="383" r:id="rId128"/>
    <p:sldId id="378" r:id="rId129"/>
    <p:sldId id="350" r:id="rId130"/>
    <p:sldId id="338" r:id="rId131"/>
    <p:sldId id="316" r:id="rId132"/>
    <p:sldId id="352" r:id="rId1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1784" autoAdjust="0"/>
  </p:normalViewPr>
  <p:slideViewPr>
    <p:cSldViewPr>
      <p:cViewPr varScale="1">
        <p:scale>
          <a:sx n="77" d="100"/>
          <a:sy n="77" d="100"/>
        </p:scale>
        <p:origin x="2622" y="78"/>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3073"/>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commentAuthors" Target="commen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9/14/2023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75</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99</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117</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118</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125</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9/14/2023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9/14/2023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9/14/2023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9/14/2023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9/14/2023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9/14/2023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9/14/2023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9/14/2023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9/14/2023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9/14/2023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9/14/2023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9/14/2023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0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1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7.xml"/><Relationship Id="rId3" Type="http://schemas.openxmlformats.org/officeDocument/2006/relationships/slide" Target="slide39.xml"/><Relationship Id="rId7" Type="http://schemas.openxmlformats.org/officeDocument/2006/relationships/slide" Target="slide9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4.xml"/><Relationship Id="rId5" Type="http://schemas.openxmlformats.org/officeDocument/2006/relationships/slide" Target="slide65.xml"/><Relationship Id="rId4" Type="http://schemas.openxmlformats.org/officeDocument/2006/relationships/slide" Target="slide53.xml"/><Relationship Id="rId9" Type="http://schemas.openxmlformats.org/officeDocument/2006/relationships/slide" Target="slide116.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projects/capstone-support-dev/repository/112/raw/training/EDN%20Guidance%20for%20Out%20of%20Class%20Tasks%20-%20Initial%20Postings.mp4" TargetMode="External"/><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forms.gle/yvkvMFuR9rSaEhrB8"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hyperlink" Target="https://designlab.eng.rpi.edu/projects/capstone-support-dev/wiki%20-%20Playbook.ppt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114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123</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124</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125</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128</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8108580"/>
              </p:ext>
            </p:extLst>
          </p:nvPr>
        </p:nvGraphicFramePr>
        <p:xfrm>
          <a:off x="381000" y="1083623"/>
          <a:ext cx="8382000" cy="418942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Added Engineering Tools and Methods description to clarify “ETM”</a:t>
                      </a: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1.18</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Clarified one thought per post-it, added speaker note to discuss Day2-3Action items out or written order </a:t>
                      </a:r>
                      <a:r>
                        <a:rPr lang="en-US" sz="1200" kern="1200">
                          <a:solidFill>
                            <a:schemeClr val="dk1"/>
                          </a:solidFill>
                          <a:effectLst/>
                          <a:latin typeface="+mn-lt"/>
                          <a:ea typeface="MS Mincho"/>
                          <a:cs typeface="+mn-cs"/>
                        </a:rPr>
                        <a:t>for clarity</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8.31.23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timing of Day 2 Agenda</a:t>
                      </a: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Changed posting location of Skill Assessment to EDN</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Improvement in discussion of User Stories, spit onto separate slide</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9.13.23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Updates to Technical Communication slides 83-89</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129</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130</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863"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company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368463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7"/>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8"/>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68</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71</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90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95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11026</Words>
  <Application>Microsoft Office PowerPoint</Application>
  <PresentationFormat>On-screen Show (4:3)</PresentationFormat>
  <Paragraphs>1455</Paragraphs>
  <Slides>130</Slides>
  <Notes>41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130</vt:i4>
      </vt:variant>
    </vt:vector>
  </HeadingPairs>
  <TitlesOfParts>
    <vt:vector size="143" baseType="lpstr">
      <vt:lpstr>Calibri (Headings)</vt:lpstr>
      <vt:lpstr>Algerian</vt:lpstr>
      <vt:lpstr>Arial</vt:lpstr>
      <vt:lpstr>Arial Black</vt:lpstr>
      <vt:lpstr>Calibri</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Company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Company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Action Items / Meeting Prep (what you might call homework, to be completed BEFORE Day 4)</vt:lpstr>
      <vt:lpstr>Day 4 Agenda</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2023-09-14T21:28:41Z</dcterms:modified>
</cp:coreProperties>
</file>