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4"/>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269" r:id="rId91"/>
    <p:sldId id="501" r:id="rId92"/>
    <p:sldId id="502" r:id="rId93"/>
    <p:sldId id="266" r:id="rId94"/>
    <p:sldId id="268" r:id="rId95"/>
    <p:sldId id="503" r:id="rId96"/>
    <p:sldId id="485" r:id="rId97"/>
    <p:sldId id="504" r:id="rId98"/>
    <p:sldId id="410" r:id="rId99"/>
    <p:sldId id="300" r:id="rId100"/>
    <p:sldId id="374" r:id="rId101"/>
    <p:sldId id="385" r:id="rId102"/>
    <p:sldId id="382" r:id="rId103"/>
    <p:sldId id="343" r:id="rId104"/>
    <p:sldId id="344" r:id="rId105"/>
    <p:sldId id="345" r:id="rId106"/>
    <p:sldId id="381" r:id="rId107"/>
    <p:sldId id="459" r:id="rId108"/>
    <p:sldId id="411" r:id="rId109"/>
    <p:sldId id="302" r:id="rId110"/>
    <p:sldId id="375" r:id="rId111"/>
    <p:sldId id="384" r:id="rId112"/>
    <p:sldId id="494" r:id="rId113"/>
    <p:sldId id="404" r:id="rId114"/>
    <p:sldId id="495" r:id="rId115"/>
    <p:sldId id="496" r:id="rId116"/>
    <p:sldId id="486" r:id="rId117"/>
    <p:sldId id="412" r:id="rId118"/>
    <p:sldId id="304" r:id="rId119"/>
    <p:sldId id="376" r:id="rId120"/>
    <p:sldId id="395" r:id="rId121"/>
    <p:sldId id="396" r:id="rId122"/>
    <p:sldId id="397" r:id="rId123"/>
    <p:sldId id="413" r:id="rId124"/>
    <p:sldId id="398" r:id="rId125"/>
    <p:sldId id="480" r:id="rId126"/>
    <p:sldId id="482" r:id="rId127"/>
    <p:sldId id="383" r:id="rId128"/>
    <p:sldId id="378" r:id="rId129"/>
    <p:sldId id="350" r:id="rId130"/>
    <p:sldId id="338" r:id="rId131"/>
    <p:sldId id="316" r:id="rId132"/>
    <p:sldId id="352"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1784" autoAdjust="0"/>
  </p:normalViewPr>
  <p:slideViewPr>
    <p:cSldViewPr>
      <p:cViewPr varScale="1">
        <p:scale>
          <a:sx n="66" d="100"/>
          <a:sy n="66" d="100"/>
        </p:scale>
        <p:origin x="1454" y="43"/>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9/15/2023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9/15/2023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9/15/2023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9/15/2023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9/15/2023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9/15/2023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9/15/2023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a:t>
            </a:r>
            <a:r>
              <a:rPr lang="en-US" b="1" dirty="0" smtClean="0"/>
              <a:t>0 </a:t>
            </a:r>
            <a:r>
              <a:rPr lang="en-US" b="1" dirty="0"/>
              <a:t>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a:t>
            </a:r>
            <a:r>
              <a:rPr lang="en-US" sz="1400" dirty="0" smtClean="0">
                <a:solidFill>
                  <a:prstClr val="black"/>
                </a:solidFill>
                <a:latin typeface="Calibri" panose="020F0502020204030204"/>
                <a:cs typeface="Calibri"/>
              </a:rPr>
              <a:t>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t>
            </a:r>
            <a:r>
              <a:rPr lang="en-US" sz="1400" dirty="0">
                <a:solidFill>
                  <a:prstClr val="black"/>
                </a:solidFill>
                <a:latin typeface="Calibri" panose="020F0502020204030204"/>
                <a:cs typeface="Calibri"/>
              </a:rPr>
              <a:t>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8108580"/>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129</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130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r>
              <a:rPr lang="en-US" sz="2400" dirty="0"/>
              <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r>
              <a:rPr lang="en-US" sz="2400" dirty="0"/>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r>
              <a:rPr lang="en-US" sz="2400" b="1" dirty="0">
                <a:solidFill>
                  <a:srgbClr val="FF0000"/>
                </a:solidFill>
              </a:rPr>
              <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r>
              <a:rPr lang="en-US" sz="2400" dirty="0"/>
              <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7992</Words>
  <Application>Microsoft Office PowerPoint</Application>
  <PresentationFormat>On-screen Show (4:3)</PresentationFormat>
  <Paragraphs>1457</Paragraphs>
  <Slides>130</Slides>
  <Notes>41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130</vt:i4>
      </vt:variant>
    </vt:vector>
  </HeadingPairs>
  <TitlesOfParts>
    <vt:vector size="145" baseType="lpstr">
      <vt:lpstr>游ゴシック Light</vt:lpstr>
      <vt:lpstr>Algerian</vt:lpstr>
      <vt:lpstr>Arial</vt:lpstr>
      <vt:lpstr>Arial Black</vt:lpstr>
      <vt:lpstr>Calibri</vt:lpstr>
      <vt:lpstr>Calibri (Headings)</vt:lpstr>
      <vt:lpstr>Calibri Light</vt:lpstr>
      <vt:lpstr>MS Mincho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2023-09-15T20:11:36Z</dcterms:modified>
</cp:coreProperties>
</file>