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504"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1784" autoAdjust="0"/>
  </p:normalViewPr>
  <p:slideViewPr>
    <p:cSldViewPr>
      <p:cViewPr>
        <p:scale>
          <a:sx n="70" d="100"/>
          <a:sy n="70" d="100"/>
        </p:scale>
        <p:origin x="1834" y="-86"/>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11/16/2023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11/16/2023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11/16/2023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11/16/2023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11/16/2023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11/16/2023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11/16/2023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11/16/2023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11/16/2023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Design Lab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70999115"/>
              </p:ext>
            </p:extLst>
          </p:nvPr>
        </p:nvGraphicFramePr>
        <p:xfrm>
          <a:off x="381000" y="1083623"/>
          <a:ext cx="8382000" cy="433293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9.15.23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 to Day 7 agenda to highlight reflection on Project Plan</a:t>
                      </a: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11.16.23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 BD</a:t>
                      </a:r>
                    </a:p>
                  </a:txBody>
                  <a:tcPr marL="68580" marR="68580" marT="0" marB="0"/>
                </a:tc>
                <a:tc>
                  <a:txBody>
                    <a:bodyPr/>
                    <a:lstStyle/>
                    <a:p>
                      <a:pPr marL="0" marR="0" algn="l">
                        <a:spcBef>
                          <a:spcPts val="0"/>
                        </a:spcBef>
                        <a:spcAft>
                          <a:spcPts val="0"/>
                        </a:spcAft>
                      </a:pPr>
                      <a:r>
                        <a:rPr lang="en-US" sz="1200" dirty="0">
                          <a:effectLst/>
                          <a:latin typeface="+mj-lt"/>
                          <a:ea typeface="MS Mincho"/>
                        </a:rPr>
                        <a:t>ALL mentions of “company” wiped from document</a:t>
                      </a:r>
                    </a:p>
                    <a:p>
                      <a:pPr marL="0" marR="0" algn="l">
                        <a:spcBef>
                          <a:spcPts val="0"/>
                        </a:spcBef>
                        <a:spcAft>
                          <a:spcPts val="0"/>
                        </a:spcAft>
                      </a:pPr>
                      <a:r>
                        <a:rPr lang="en-US" sz="1200" dirty="0">
                          <a:effectLst/>
                          <a:latin typeface="+mj-lt"/>
                          <a:ea typeface="MS Mincho"/>
                        </a:rPr>
                        <a:t>Additional sub-bullets for CE/</a:t>
                      </a:r>
                      <a:r>
                        <a:rPr lang="en-US" sz="1200">
                          <a:effectLst/>
                          <a:latin typeface="+mj-lt"/>
                          <a:ea typeface="MS Mincho"/>
                        </a:rPr>
                        <a:t>team meetings day 3+4</a:t>
                      </a: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11101</Words>
  <Application>Microsoft Office PowerPoint</Application>
  <PresentationFormat>On-screen Show (4:3)</PresentationFormat>
  <Paragraphs>1473</Paragraphs>
  <Slides>130</Slides>
  <Notes>42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130</vt:i4>
      </vt:variant>
    </vt:vector>
  </HeadingPairs>
  <TitlesOfParts>
    <vt:vector size="143"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Design Lab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2023-11-16T20:37:15Z</dcterms:modified>
</cp:coreProperties>
</file>