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1"/>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505" r:id="rId27"/>
    <p:sldId id="489" r:id="rId28"/>
    <p:sldId id="423" r:id="rId29"/>
    <p:sldId id="424" r:id="rId30"/>
    <p:sldId id="460" r:id="rId31"/>
    <p:sldId id="421" r:id="rId32"/>
    <p:sldId id="440" r:id="rId33"/>
    <p:sldId id="292" r:id="rId34"/>
    <p:sldId id="487" r:id="rId35"/>
    <p:sldId id="488" r:id="rId36"/>
    <p:sldId id="461" r:id="rId37"/>
    <p:sldId id="406" r:id="rId38"/>
    <p:sldId id="264" r:id="rId39"/>
    <p:sldId id="389" r:id="rId40"/>
    <p:sldId id="426" r:id="rId41"/>
    <p:sldId id="428" r:id="rId42"/>
    <p:sldId id="493" r:id="rId43"/>
    <p:sldId id="441" r:id="rId44"/>
    <p:sldId id="473" r:id="rId45"/>
    <p:sldId id="362" r:id="rId46"/>
    <p:sldId id="329" r:id="rId47"/>
    <p:sldId id="330" r:id="rId48"/>
    <p:sldId id="331" r:id="rId49"/>
    <p:sldId id="429" r:id="rId50"/>
    <p:sldId id="417" r:id="rId51"/>
    <p:sldId id="407" r:id="rId52"/>
    <p:sldId id="287" r:id="rId53"/>
    <p:sldId id="333" r:id="rId54"/>
    <p:sldId id="340" r:id="rId55"/>
    <p:sldId id="289" r:id="rId56"/>
    <p:sldId id="468" r:id="rId57"/>
    <p:sldId id="469" r:id="rId58"/>
    <p:sldId id="471" r:id="rId59"/>
    <p:sldId id="288" r:id="rId60"/>
    <p:sldId id="290" r:id="rId61"/>
    <p:sldId id="387" r:id="rId62"/>
    <p:sldId id="498" r:id="rId63"/>
    <p:sldId id="408" r:id="rId64"/>
    <p:sldId id="293" r:id="rId65"/>
    <p:sldId id="372" r:id="rId66"/>
    <p:sldId id="393" r:id="rId67"/>
    <p:sldId id="499" r:id="rId68"/>
    <p:sldId id="500"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452" r:id="rId83"/>
    <p:sldId id="453" r:id="rId84"/>
    <p:sldId id="454" r:id="rId85"/>
    <p:sldId id="455" r:id="rId86"/>
    <p:sldId id="456" r:id="rId87"/>
    <p:sldId id="269" r:id="rId88"/>
    <p:sldId id="501" r:id="rId89"/>
    <p:sldId id="502" r:id="rId90"/>
    <p:sldId id="266" r:id="rId91"/>
    <p:sldId id="268" r:id="rId92"/>
    <p:sldId id="503" r:id="rId93"/>
    <p:sldId id="485" r:id="rId94"/>
    <p:sldId id="504" r:id="rId95"/>
    <p:sldId id="410" r:id="rId96"/>
    <p:sldId id="300" r:id="rId97"/>
    <p:sldId id="374" r:id="rId98"/>
    <p:sldId id="385" r:id="rId99"/>
    <p:sldId id="382" r:id="rId100"/>
    <p:sldId id="343" r:id="rId101"/>
    <p:sldId id="344" r:id="rId102"/>
    <p:sldId id="345" r:id="rId103"/>
    <p:sldId id="381" r:id="rId104"/>
    <p:sldId id="459" r:id="rId105"/>
    <p:sldId id="411" r:id="rId106"/>
    <p:sldId id="302" r:id="rId107"/>
    <p:sldId id="375" r:id="rId108"/>
    <p:sldId id="384" r:id="rId109"/>
    <p:sldId id="494" r:id="rId110"/>
    <p:sldId id="404" r:id="rId111"/>
    <p:sldId id="495" r:id="rId112"/>
    <p:sldId id="496" r:id="rId113"/>
    <p:sldId id="486" r:id="rId114"/>
    <p:sldId id="412" r:id="rId115"/>
    <p:sldId id="304" r:id="rId116"/>
    <p:sldId id="376" r:id="rId117"/>
    <p:sldId id="395" r:id="rId118"/>
    <p:sldId id="396" r:id="rId119"/>
    <p:sldId id="397" r:id="rId120"/>
    <p:sldId id="413" r:id="rId121"/>
    <p:sldId id="398" r:id="rId122"/>
    <p:sldId id="480" r:id="rId123"/>
    <p:sldId id="482" r:id="rId124"/>
    <p:sldId id="383" r:id="rId125"/>
    <p:sldId id="378" r:id="rId126"/>
    <p:sldId id="350" r:id="rId127"/>
    <p:sldId id="338" r:id="rId128"/>
    <p:sldId id="316" r:id="rId129"/>
    <p:sldId id="352" r:id="rId1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5" autoAdjust="0"/>
    <p:restoredTop sz="81784" autoAdjust="0"/>
  </p:normalViewPr>
  <p:slideViewPr>
    <p:cSldViewPr>
      <p:cViewPr varScale="1">
        <p:scale>
          <a:sx n="79" d="100"/>
          <a:sy n="79" d="100"/>
        </p:scale>
        <p:origin x="510" y="90"/>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microsoft.com/office/2018/10/relationships/authors" Targe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commentAuthors" Target="commentAuthor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12/19/2023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37</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49</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59</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60</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81</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95</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96</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109</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115</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122</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761056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12/19/2023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12/19/2023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12/19/2023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12/19/2023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12/19/2023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12/19/2023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12/19/2023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12/19/2023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12/19/2023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12/19/2023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12/19/2023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12/19/2023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12/19/2023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slide" Target="slide36.xml"/><Relationship Id="rId7" Type="http://schemas.openxmlformats.org/officeDocument/2006/relationships/slide" Target="slide9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2.xml"/><Relationship Id="rId4" Type="http://schemas.openxmlformats.org/officeDocument/2006/relationships/slide" Target="slide50.xml"/><Relationship Id="rId9" Type="http://schemas.openxmlformats.org/officeDocument/2006/relationships/slide" Target="slide113.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102</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Design Lab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111</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120</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122</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125</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02467479"/>
              </p:ext>
            </p:extLst>
          </p:nvPr>
        </p:nvGraphicFramePr>
        <p:xfrm>
          <a:off x="381000" y="1083623"/>
          <a:ext cx="8382000" cy="447644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split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9.15.23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 to Day 7 agenda to highlight reflection on Project Plan</a:t>
                      </a: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11.16.23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 BD</a:t>
                      </a:r>
                    </a:p>
                  </a:txBody>
                  <a:tcPr marL="68580" marR="68580" marT="0" marB="0"/>
                </a:tc>
                <a:tc>
                  <a:txBody>
                    <a:bodyPr/>
                    <a:lstStyle/>
                    <a:p>
                      <a:pPr marL="0" marR="0" algn="l">
                        <a:spcBef>
                          <a:spcPts val="0"/>
                        </a:spcBef>
                        <a:spcAft>
                          <a:spcPts val="0"/>
                        </a:spcAft>
                      </a:pPr>
                      <a:r>
                        <a:rPr lang="en-US" sz="1200" dirty="0">
                          <a:effectLst/>
                          <a:latin typeface="+mj-lt"/>
                          <a:ea typeface="MS Mincho"/>
                        </a:rPr>
                        <a:t>ALL mentions of “company” wiped from document</a:t>
                      </a:r>
                    </a:p>
                    <a:p>
                      <a:pPr marL="0" marR="0" algn="l">
                        <a:spcBef>
                          <a:spcPts val="0"/>
                        </a:spcBef>
                        <a:spcAft>
                          <a:spcPts val="0"/>
                        </a:spcAft>
                      </a:pPr>
                      <a:r>
                        <a:rPr lang="en-US" sz="1200" dirty="0">
                          <a:effectLst/>
                          <a:latin typeface="+mj-lt"/>
                          <a:ea typeface="MS Mincho"/>
                        </a:rPr>
                        <a:t>Additional sub-bullets for CE/team meetings day 3+4</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12.8.23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New ice breaker activity on Day 1</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12.19.23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Ideation Poster callback to Tech Memo topics slide</a:t>
                      </a:r>
                    </a:p>
                    <a:p>
                      <a:pPr marL="0" marR="0" algn="l">
                        <a:spcBef>
                          <a:spcPts val="0"/>
                        </a:spcBef>
                        <a:spcAft>
                          <a:spcPts val="0"/>
                        </a:spcAft>
                      </a:pPr>
                      <a:r>
                        <a:rPr lang="en-US" sz="1200" dirty="0">
                          <a:effectLst/>
                          <a:latin typeface="+mj-lt"/>
                          <a:ea typeface="MS Mincho"/>
                        </a:rPr>
                        <a:t>Occasional formatting upgrades</a:t>
                      </a: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126</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127</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Open Icebreaker.pptx for appropriate SIDE of room</a:t>
            </a:r>
          </a:p>
        </p:txBody>
      </p:sp>
      <p:sp>
        <p:nvSpPr>
          <p:cNvPr id="4" name="Slide Number Placeholder 3">
            <a:extLst>
              <a:ext uri="{FF2B5EF4-FFF2-40B4-BE49-F238E27FC236}">
                <a16:creationId xmlns:a16="http://schemas.microsoft.com/office/drawing/2014/main" id="{02EADF18-995A-8F86-DC0F-C91F6A3166DC}"/>
              </a:ext>
            </a:extLst>
          </p:cNvPr>
          <p:cNvSpPr>
            <a:spLocks noGrp="1"/>
          </p:cNvSpPr>
          <p:nvPr>
            <p:ph type="sldNum" sz="quarter" idx="12"/>
          </p:nvPr>
        </p:nvSpPr>
        <p:spPr/>
        <p:txBody>
          <a:bodyPr/>
          <a:lstStyle/>
          <a:p>
            <a:fld id="{028FE254-016A-4E51-98AE-D4B4E3F12C32}" type="slidenum">
              <a:rPr lang="en-US" smtClean="0"/>
              <a:t>24</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51</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52</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59</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62</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91</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10977</Words>
  <Application>Microsoft Office PowerPoint</Application>
  <PresentationFormat>On-screen Show (4:3)</PresentationFormat>
  <Paragraphs>1455</Paragraphs>
  <Slides>127</Slides>
  <Notes>38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127</vt:i4>
      </vt:variant>
    </vt:vector>
  </HeadingPairs>
  <TitlesOfParts>
    <vt:vector size="140" baseType="lpstr">
      <vt:lpstr>Algerian</vt:lpstr>
      <vt:lpstr>Arial</vt:lpstr>
      <vt:lpstr>Arial Black</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Design Lab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5 min - Team Member Intro</vt:lpstr>
      <vt:lpstr>20 mins - Ice Breaker</vt:lpstr>
      <vt:lpstr>Ice Breaker – Community Agreements</vt:lpstr>
      <vt:lpstr>Ice Breaker Activity</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2023-12-19T16:30:50Z</dcterms:modified>
</cp:coreProperties>
</file>