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0"/>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05" r:id="rId24"/>
    <p:sldId id="489" r:id="rId25"/>
    <p:sldId id="423" r:id="rId26"/>
    <p:sldId id="424" r:id="rId27"/>
    <p:sldId id="460" r:id="rId28"/>
    <p:sldId id="526" r:id="rId29"/>
    <p:sldId id="421" r:id="rId30"/>
    <p:sldId id="525" r:id="rId31"/>
    <p:sldId id="440" r:id="rId32"/>
    <p:sldId id="292" r:id="rId33"/>
    <p:sldId id="487" r:id="rId34"/>
    <p:sldId id="488" r:id="rId35"/>
    <p:sldId id="521" r:id="rId36"/>
    <p:sldId id="531" r:id="rId37"/>
    <p:sldId id="406" r:id="rId38"/>
    <p:sldId id="264" r:id="rId39"/>
    <p:sldId id="537" r:id="rId40"/>
    <p:sldId id="389" r:id="rId41"/>
    <p:sldId id="426" r:id="rId42"/>
    <p:sldId id="428" r:id="rId43"/>
    <p:sldId id="493" r:id="rId44"/>
    <p:sldId id="441" r:id="rId45"/>
    <p:sldId id="473" r:id="rId46"/>
    <p:sldId id="362" r:id="rId47"/>
    <p:sldId id="329" r:id="rId48"/>
    <p:sldId id="330" r:id="rId49"/>
    <p:sldId id="331" r:id="rId50"/>
    <p:sldId id="429" r:id="rId51"/>
    <p:sldId id="522" r:id="rId52"/>
    <p:sldId id="536" r:id="rId53"/>
    <p:sldId id="407" r:id="rId54"/>
    <p:sldId id="546" r:id="rId55"/>
    <p:sldId id="287" r:id="rId56"/>
    <p:sldId id="539" r:id="rId57"/>
    <p:sldId id="340" r:id="rId58"/>
    <p:sldId id="289" r:id="rId59"/>
    <p:sldId id="468" r:id="rId60"/>
    <p:sldId id="469" r:id="rId61"/>
    <p:sldId id="471" r:id="rId62"/>
    <p:sldId id="288" r:id="rId63"/>
    <p:sldId id="290" r:id="rId64"/>
    <p:sldId id="387" r:id="rId65"/>
    <p:sldId id="498" r:id="rId66"/>
    <p:sldId id="523" r:id="rId67"/>
    <p:sldId id="408" r:id="rId68"/>
    <p:sldId id="293" r:id="rId69"/>
    <p:sldId id="540" r:id="rId70"/>
    <p:sldId id="393" r:id="rId71"/>
    <p:sldId id="499" r:id="rId72"/>
    <p:sldId id="500" r:id="rId73"/>
    <p:sldId id="394" r:id="rId74"/>
    <p:sldId id="342" r:id="rId75"/>
    <p:sldId id="474" r:id="rId76"/>
    <p:sldId id="524" r:id="rId77"/>
    <p:sldId id="409" r:id="rId78"/>
    <p:sldId id="518" r:id="rId79"/>
    <p:sldId id="541" r:id="rId80"/>
    <p:sldId id="508" r:id="rId81"/>
    <p:sldId id="509" r:id="rId82"/>
    <p:sldId id="510" r:id="rId83"/>
    <p:sldId id="511" r:id="rId84"/>
    <p:sldId id="512" r:id="rId85"/>
    <p:sldId id="513" r:id="rId86"/>
    <p:sldId id="346" r:id="rId87"/>
    <p:sldId id="314" r:id="rId88"/>
    <p:sldId id="327" r:id="rId89"/>
    <p:sldId id="514" r:id="rId90"/>
    <p:sldId id="515" r:id="rId91"/>
    <p:sldId id="336" r:id="rId92"/>
    <p:sldId id="516" r:id="rId93"/>
    <p:sldId id="348" r:id="rId94"/>
    <p:sldId id="351" r:id="rId95"/>
    <p:sldId id="527" r:id="rId96"/>
    <p:sldId id="532" r:id="rId97"/>
    <p:sldId id="533" r:id="rId98"/>
    <p:sldId id="534" r:id="rId99"/>
    <p:sldId id="519" r:id="rId100"/>
    <p:sldId id="298" r:id="rId101"/>
    <p:sldId id="542" r:id="rId102"/>
    <p:sldId id="386" r:id="rId103"/>
    <p:sldId id="446" r:id="rId104"/>
    <p:sldId id="447" r:id="rId105"/>
    <p:sldId id="450" r:id="rId106"/>
    <p:sldId id="448" r:id="rId107"/>
    <p:sldId id="401" r:id="rId108"/>
    <p:sldId id="476" r:id="rId109"/>
    <p:sldId id="452" r:id="rId110"/>
    <p:sldId id="453" r:id="rId111"/>
    <p:sldId id="454" r:id="rId112"/>
    <p:sldId id="455" r:id="rId113"/>
    <p:sldId id="456" r:id="rId114"/>
    <p:sldId id="269" r:id="rId115"/>
    <p:sldId id="501" r:id="rId116"/>
    <p:sldId id="502" r:id="rId117"/>
    <p:sldId id="266" r:id="rId118"/>
    <p:sldId id="268" r:id="rId119"/>
    <p:sldId id="503" r:id="rId120"/>
    <p:sldId id="485" r:id="rId121"/>
    <p:sldId id="504" r:id="rId122"/>
    <p:sldId id="528" r:id="rId123"/>
    <p:sldId id="410" r:id="rId124"/>
    <p:sldId id="300" r:id="rId125"/>
    <p:sldId id="543" r:id="rId126"/>
    <p:sldId id="385" r:id="rId127"/>
    <p:sldId id="382" r:id="rId128"/>
    <p:sldId id="343" r:id="rId129"/>
    <p:sldId id="344" r:id="rId130"/>
    <p:sldId id="345" r:id="rId131"/>
    <p:sldId id="381" r:id="rId132"/>
    <p:sldId id="459" r:id="rId133"/>
    <p:sldId id="529" r:id="rId134"/>
    <p:sldId id="411" r:id="rId135"/>
    <p:sldId id="302" r:id="rId136"/>
    <p:sldId id="544" r:id="rId137"/>
    <p:sldId id="384" r:id="rId138"/>
    <p:sldId id="494" r:id="rId139"/>
    <p:sldId id="404" r:id="rId140"/>
    <p:sldId id="495" r:id="rId141"/>
    <p:sldId id="496" r:id="rId142"/>
    <p:sldId id="486" r:id="rId143"/>
    <p:sldId id="530" r:id="rId144"/>
    <p:sldId id="535" r:id="rId145"/>
    <p:sldId id="412" r:id="rId146"/>
    <p:sldId id="304" r:id="rId147"/>
    <p:sldId id="545" r:id="rId148"/>
    <p:sldId id="395" r:id="rId149"/>
    <p:sldId id="396" r:id="rId150"/>
    <p:sldId id="397" r:id="rId151"/>
    <p:sldId id="398" r:id="rId152"/>
    <p:sldId id="413" r:id="rId153"/>
    <p:sldId id="482" r:id="rId154"/>
    <p:sldId id="383" r:id="rId155"/>
    <p:sldId id="378" r:id="rId156"/>
    <p:sldId id="350" r:id="rId157"/>
    <p:sldId id="338" r:id="rId158"/>
    <p:sldId id="352" r:id="rId159"/>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5" autoAdjust="0"/>
    <p:restoredTop sz="95226" autoAdjust="0"/>
  </p:normalViewPr>
  <p:slideViewPr>
    <p:cSldViewPr>
      <p:cViewPr varScale="1">
        <p:scale>
          <a:sx n="78" d="100"/>
          <a:sy n="78" d="100"/>
        </p:scale>
        <p:origin x="1589" y="72"/>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9942"/>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notesMaster" Target="notesMasters/notesMaster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commentAuthors" Target="commentAuthors.xml"/><Relationship Id="rId16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1/6/2024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38</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42</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73</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100</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101</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105</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120</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124</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135</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138</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139</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146</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152</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153</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1/6/2024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1/6/2024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1/6/2024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1/6/2024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1/6/2024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1/6/2024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1/6/2024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1/6/2024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2.xml"/><Relationship Id="rId3" Type="http://schemas.openxmlformats.org/officeDocument/2006/relationships/slide" Target="slide36.xml"/><Relationship Id="rId7" Type="http://schemas.openxmlformats.org/officeDocument/2006/relationships/slide" Target="slide98.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6.xml"/><Relationship Id="rId5" Type="http://schemas.openxmlformats.org/officeDocument/2006/relationships/slide" Target="slide66.xml"/><Relationship Id="rId10" Type="http://schemas.openxmlformats.org/officeDocument/2006/relationships/slide" Target="slide144.xml"/><Relationship Id="rId4" Type="http://schemas.openxmlformats.org/officeDocument/2006/relationships/slide" Target="slide53.xml"/><Relationship Id="rId9" Type="http://schemas.openxmlformats.org/officeDocument/2006/relationships/slide" Target="slide1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attachments/download/114354/RMPL%20Safety%20Module%20Completion%20Instructions-Percipio%20.pdf"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attachments/download/114354/RMPL%20Safety%20Module%20Completion%20Instructions-Percipio%20.pdf"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9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101</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102</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107</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108</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109</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110</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111</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114</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118</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119</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will :</a:t>
            </a:r>
          </a:p>
          <a:p>
            <a:pPr marL="0" indent="0">
              <a:buNone/>
            </a:pPr>
            <a:endParaRPr lang="en-US" dirty="0">
              <a:cs typeface="Calibri"/>
            </a:endParaRPr>
          </a:p>
          <a:p>
            <a:r>
              <a:rPr lang="en-US" dirty="0">
                <a:cs typeface="Calibri"/>
              </a:rPr>
              <a:t>Work with people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760" y="5229860"/>
            <a:ext cx="2286000" cy="1491615"/>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122</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125</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126</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129</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130</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136</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137</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138</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40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140</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146</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151</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152</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153</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64484047"/>
              </p:ext>
            </p:extLst>
          </p:nvPr>
        </p:nvGraphicFramePr>
        <p:xfrm>
          <a:off x="381000" y="1005329"/>
          <a:ext cx="8382000" cy="48626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155</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156</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FA38-319C-49B5-9735-1D446728FC32}"/>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1A791D36-2EF2-DEF0-AF86-1AF034A8856D}"/>
              </a:ext>
            </a:extLst>
          </p:cNvPr>
          <p:cNvSpPr>
            <a:spLocks noGrp="1"/>
          </p:cNvSpPr>
          <p:nvPr>
            <p:ph idx="1"/>
          </p:nvPr>
        </p:nvSpPr>
        <p:spPr/>
        <p:txBody>
          <a:bodyPr/>
          <a:lstStyle/>
          <a:p>
            <a:r>
              <a:rPr lang="en-US" dirty="0"/>
              <a:t>Insert </a:t>
            </a:r>
            <a:r>
              <a:rPr lang="en-US" dirty="0" err="1"/>
              <a:t>Slido</a:t>
            </a:r>
            <a:r>
              <a:rPr lang="en-US" dirty="0"/>
              <a:t> material here!!!</a:t>
            </a:r>
          </a:p>
          <a:p>
            <a:endParaRPr lang="en-US" dirty="0"/>
          </a:p>
          <a:p>
            <a:r>
              <a:rPr lang="en-US" dirty="0"/>
              <a:t>Three slides</a:t>
            </a:r>
          </a:p>
          <a:p>
            <a:endParaRPr lang="en-US" dirty="0"/>
          </a:p>
          <a:p>
            <a:r>
              <a:rPr lang="en-US" dirty="0"/>
              <a:t>Note that both sides will access same </a:t>
            </a:r>
            <a:r>
              <a:rPr lang="en-US" dirty="0" err="1"/>
              <a:t>Slido</a:t>
            </a:r>
            <a:r>
              <a:rPr lang="en-US" dirty="0"/>
              <a:t>. NOT a problem!</a:t>
            </a:r>
          </a:p>
        </p:txBody>
      </p:sp>
      <p:sp>
        <p:nvSpPr>
          <p:cNvPr id="6" name="Slide Number Placeholder 4">
            <a:extLst>
              <a:ext uri="{FF2B5EF4-FFF2-40B4-BE49-F238E27FC236}">
                <a16:creationId xmlns:a16="http://schemas.microsoft.com/office/drawing/2014/main" id="{C74C7906-4931-4FB1-9145-32468E04407C}"/>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201215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30</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the Armory</a:t>
            </a:r>
          </a:p>
          <a:p>
            <a:r>
              <a:rPr lang="en-US" dirty="0">
                <a:cs typeface="Calibri"/>
              </a:rPr>
              <a:t>Schedule - Three options:</a:t>
            </a:r>
          </a:p>
          <a:p>
            <a:pPr lvl="1">
              <a:tabLst>
                <a:tab pos="2514600" algn="l"/>
                <a:tab pos="3597275" algn="l"/>
              </a:tabLst>
            </a:pPr>
            <a:r>
              <a:rPr lang="en-US" dirty="0">
                <a:cs typeface="Calibri"/>
              </a:rPr>
              <a:t>Wednesday	01/17	6:30-8PM</a:t>
            </a:r>
          </a:p>
          <a:p>
            <a:pPr lvl="1">
              <a:tabLst>
                <a:tab pos="2514600" algn="l"/>
                <a:tab pos="3597275" algn="l"/>
              </a:tabLst>
            </a:pPr>
            <a:r>
              <a:rPr lang="en-US" dirty="0">
                <a:cs typeface="Calibri"/>
              </a:rPr>
              <a:t>Saturday	01/20	1:30-3PM</a:t>
            </a:r>
          </a:p>
          <a:p>
            <a:pPr lvl="1">
              <a:tabLst>
                <a:tab pos="2514600" algn="l"/>
                <a:tab pos="3597275" algn="l"/>
              </a:tabLst>
            </a:pPr>
            <a:r>
              <a:rPr lang="en-US" dirty="0">
                <a:cs typeface="Calibri"/>
              </a:rPr>
              <a:t>Sunday	01/21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
        <p:nvSpPr>
          <p:cNvPr id="4" name="TextBox 3">
            <a:extLst>
              <a:ext uri="{FF2B5EF4-FFF2-40B4-BE49-F238E27FC236}">
                <a16:creationId xmlns:a16="http://schemas.microsoft.com/office/drawing/2014/main" id="{B28363D3-DC1C-66CE-50B5-53FB931CC7B2}"/>
              </a:ext>
            </a:extLst>
          </p:cNvPr>
          <p:cNvSpPr txBox="1"/>
          <p:nvPr/>
        </p:nvSpPr>
        <p:spPr>
          <a:xfrm>
            <a:off x="457200" y="274638"/>
            <a:ext cx="7239000" cy="584775"/>
          </a:xfrm>
          <a:prstGeom prst="rect">
            <a:avLst/>
          </a:prstGeom>
          <a:noFill/>
        </p:spPr>
        <p:txBody>
          <a:bodyPr wrap="square" rtlCol="0">
            <a:spAutoFit/>
          </a:bodyPr>
          <a:lstStyle/>
          <a:p>
            <a:r>
              <a:rPr lang="en-US" sz="3200" dirty="0">
                <a:solidFill>
                  <a:srgbClr val="FF0000"/>
                </a:solidFill>
              </a:rPr>
              <a:t>Verify Dates/Times/Location with Jordan</a:t>
            </a:r>
          </a:p>
        </p:txBody>
      </p:sp>
    </p:spTree>
    <p:extLst>
      <p:ext uri="{BB962C8B-B14F-4D97-AF65-F5344CB8AC3E}">
        <p14:creationId xmlns:p14="http://schemas.microsoft.com/office/powerpoint/2010/main" val="13119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
        <p:nvSpPr>
          <p:cNvPr id="4" name="TextBox 3">
            <a:extLst>
              <a:ext uri="{FF2B5EF4-FFF2-40B4-BE49-F238E27FC236}">
                <a16:creationId xmlns:a16="http://schemas.microsoft.com/office/drawing/2014/main" id="{EA874AED-F815-0890-7F9F-BCE42A497107}"/>
              </a:ext>
            </a:extLst>
          </p:cNvPr>
          <p:cNvSpPr txBox="1"/>
          <p:nvPr/>
        </p:nvSpPr>
        <p:spPr>
          <a:xfrm>
            <a:off x="457200" y="274638"/>
            <a:ext cx="7239000" cy="584775"/>
          </a:xfrm>
          <a:prstGeom prst="rect">
            <a:avLst/>
          </a:prstGeom>
          <a:noFill/>
        </p:spPr>
        <p:txBody>
          <a:bodyPr wrap="square" rtlCol="0">
            <a:spAutoFit/>
          </a:bodyPr>
          <a:lstStyle/>
          <a:p>
            <a:r>
              <a:rPr lang="en-US" sz="3200" dirty="0">
                <a:solidFill>
                  <a:srgbClr val="FF0000"/>
                </a:solidFill>
              </a:rPr>
              <a:t>Verify Link with Jordan</a:t>
            </a:r>
          </a:p>
        </p:txBody>
      </p:sp>
    </p:spTree>
    <p:extLst>
      <p:ext uri="{BB962C8B-B14F-4D97-AF65-F5344CB8AC3E}">
        <p14:creationId xmlns:p14="http://schemas.microsoft.com/office/powerpoint/2010/main" val="206068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
        <p:nvSpPr>
          <p:cNvPr id="3" name="TextBox 2">
            <a:extLst>
              <a:ext uri="{FF2B5EF4-FFF2-40B4-BE49-F238E27FC236}">
                <a16:creationId xmlns:a16="http://schemas.microsoft.com/office/drawing/2014/main" id="{358B00BC-CB60-04FF-DCAA-CD9BE89D600F}"/>
              </a:ext>
            </a:extLst>
          </p:cNvPr>
          <p:cNvSpPr txBox="1"/>
          <p:nvPr/>
        </p:nvSpPr>
        <p:spPr>
          <a:xfrm>
            <a:off x="4114800" y="0"/>
            <a:ext cx="5448300" cy="369332"/>
          </a:xfrm>
          <a:prstGeom prst="rect">
            <a:avLst/>
          </a:prstGeom>
          <a:noFill/>
        </p:spPr>
        <p:txBody>
          <a:bodyPr wrap="square" rtlCol="0">
            <a:spAutoFit/>
          </a:bodyPr>
          <a:lstStyle/>
          <a:p>
            <a:r>
              <a:rPr lang="en-US" dirty="0">
                <a:solidFill>
                  <a:srgbClr val="FF0000"/>
                </a:solidFill>
              </a:rPr>
              <a:t>Update link for team building signup</a:t>
            </a:r>
          </a:p>
        </p:txBody>
      </p:sp>
    </p:spTree>
    <p:extLst>
      <p:ext uri="{BB962C8B-B14F-4D97-AF65-F5344CB8AC3E}">
        <p14:creationId xmlns:p14="http://schemas.microsoft.com/office/powerpoint/2010/main" val="26990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41</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45</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52</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pic>
        <p:nvPicPr>
          <p:cNvPr id="5" name="Picture 4" descr="A screenshot of a computer&#10;&#10;Description automatically generated">
            <a:extLst>
              <a:ext uri="{FF2B5EF4-FFF2-40B4-BE49-F238E27FC236}">
                <a16:creationId xmlns:a16="http://schemas.microsoft.com/office/drawing/2014/main" id="{3A006727-A60C-AD22-ED38-FD56028DB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24" y="1600199"/>
            <a:ext cx="8135676" cy="4525963"/>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a:p>
            <a:pPr lvl="1"/>
            <a:r>
              <a:rPr lang="en-US" dirty="0">
                <a:cs typeface="Calibri"/>
              </a:rPr>
              <a:t>Why</a:t>
            </a:r>
          </a:p>
          <a:p>
            <a:pPr lvl="1"/>
            <a:r>
              <a:rPr lang="en-US" dirty="0">
                <a:cs typeface="Calibri"/>
              </a:rPr>
              <a:t>What we are doing in the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258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6"/>
                </a:rPr>
                <a:t>https://designlab.eng.rpi.edu/edn/attachments/download/114354/RMPL%20Safety%20Module%20Completion%20Instructions-Percipio%20.pdf</a:t>
              </a:r>
              <a:endParaRPr lang="en-US" sz="12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70</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4"/>
                </a:rPr>
                <a:t>https://designlab.eng.rpi.edu/edn/attachments/download/114354/RMPL%20Safety%20Module%20Completion%20Instructions-Percipio%20.pdf</a:t>
              </a:r>
              <a:r>
                <a:rPr lang="en-US" sz="600" dirty="0">
                  <a:solidFill>
                    <a:prstClr val="black"/>
                  </a:solidFill>
                  <a:ea typeface="+mn-lt"/>
                  <a:cs typeface="Calibri" panose="020F0502020204030204"/>
                </a:rPr>
                <a:t> </a:t>
              </a: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45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Tree>
    <p:extLst>
      <p:ext uri="{BB962C8B-B14F-4D97-AF65-F5344CB8AC3E}">
        <p14:creationId xmlns:p14="http://schemas.microsoft.com/office/powerpoint/2010/main" val="1265152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Tree>
    <p:extLst>
      <p:ext uri="{BB962C8B-B14F-4D97-AF65-F5344CB8AC3E}">
        <p14:creationId xmlns:p14="http://schemas.microsoft.com/office/powerpoint/2010/main" val="2036875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970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10438328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4245919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23013121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Tree>
    <p:extLst>
      <p:ext uri="{BB962C8B-B14F-4D97-AF65-F5344CB8AC3E}">
        <p14:creationId xmlns:p14="http://schemas.microsoft.com/office/powerpoint/2010/main" val="14666218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Tree>
    <p:extLst>
      <p:ext uri="{BB962C8B-B14F-4D97-AF65-F5344CB8AC3E}">
        <p14:creationId xmlns:p14="http://schemas.microsoft.com/office/powerpoint/2010/main" val="32058698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Tree>
    <p:extLst>
      <p:ext uri="{BB962C8B-B14F-4D97-AF65-F5344CB8AC3E}">
        <p14:creationId xmlns:p14="http://schemas.microsoft.com/office/powerpoint/2010/main" val="16140850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Tree>
    <p:extLst>
      <p:ext uri="{BB962C8B-B14F-4D97-AF65-F5344CB8AC3E}">
        <p14:creationId xmlns:p14="http://schemas.microsoft.com/office/powerpoint/2010/main" val="27531912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105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Tree>
    <p:extLst>
      <p:ext uri="{BB962C8B-B14F-4D97-AF65-F5344CB8AC3E}">
        <p14:creationId xmlns:p14="http://schemas.microsoft.com/office/powerpoint/2010/main" val="19725356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4"/>
              </a:rPr>
              <a:t>https://designlab.eng.rpi.edu/edn/attachments/download/114354/RMPL%20Safety%20Module%20Completion%20Instructions-Percipio%20.pdf</a:t>
            </a:r>
            <a:r>
              <a:rPr lang="en-US" sz="600" dirty="0">
                <a:solidFill>
                  <a:prstClr val="black"/>
                </a:solidFill>
                <a:ea typeface="+mn-lt"/>
                <a:cs typeface="Calibri" panose="020F0502020204030204"/>
              </a:rPr>
              <a:t> </a:t>
            </a: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12581</Words>
  <Application>Microsoft Office PowerPoint</Application>
  <PresentationFormat>On-screen Show (4:3)</PresentationFormat>
  <Paragraphs>1595</Paragraphs>
  <Slides>156</Slides>
  <Notes>56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156</vt:i4>
      </vt:variant>
    </vt:vector>
  </HeadingPairs>
  <TitlesOfParts>
    <vt:vector size="168" baseType="lpstr">
      <vt:lpstr>Algerian</vt:lpstr>
      <vt:lpstr>Arial</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Activity</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45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105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10 min – Wrap-up</vt:lpstr>
      <vt:lpstr>Action Items / Meeting Prep (to be completed BEFORE Day 7)</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8)</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2024-01-06T21:36:19Z</dcterms:modified>
</cp:coreProperties>
</file>