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3"/>
  </p:notesMasterIdLst>
  <p:sldIdLst>
    <p:sldId id="263" r:id="rId2"/>
  </p:sldIdLst>
  <p:sldSz cx="43891200" cy="32918400"/>
  <p:notesSz cx="6858000" cy="9226550"/>
  <p:defaultTextStyle>
    <a:defPPr>
      <a:defRPr lang="en-US"/>
    </a:defPPr>
    <a:lvl1pPr marL="0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1pPr>
    <a:lvl2pPr marL="2193859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2pPr>
    <a:lvl3pPr marL="438771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3pPr>
    <a:lvl4pPr marL="6581578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4pPr>
    <a:lvl5pPr marL="8775432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5pPr>
    <a:lvl6pPr marL="1096928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6pPr>
    <a:lvl7pPr marL="13163146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7pPr>
    <a:lvl8pPr marL="15357005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8pPr>
    <a:lvl9pPr marL="17550864" algn="l" defTabSz="4387718" rtl="0" eaLnBrk="1" latinLnBrk="0" hangingPunct="1">
      <a:defRPr sz="8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9687B5-761A-4E5C-A36F-8BFFEB371F61}" v="1005" dt="2020-09-22T20:45:54.885"/>
    <p1510:client id="{BDCB6E8F-1B5B-421E-9771-3D5B3E3B6904}" v="6" dt="2020-09-28T15:50:32.109"/>
    <p1510:client id="{DFB7171E-5B4F-4528-9D39-2B470DC7D884}" v="8" dt="2020-10-02T17:22:58.9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6" d="100"/>
          <a:sy n="16" d="100"/>
        </p:scale>
        <p:origin x="1565" y="91"/>
      </p:cViewPr>
      <p:guideLst>
        <p:guide orient="horz" pos="10368"/>
        <p:guide pos="13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en Paster" userId="XyOhTgzVeBNTBSiVrIViZFmOBAH5ra6Nnls64ZZnnQ4=" providerId="None" clId="Web-{BDCB6E8F-1B5B-421E-9771-3D5B3E3B6904}"/>
    <pc:docChg chg="modSld">
      <pc:chgData name="Aren Paster" userId="XyOhTgzVeBNTBSiVrIViZFmOBAH5ra6Nnls64ZZnnQ4=" providerId="None" clId="Web-{BDCB6E8F-1B5B-421E-9771-3D5B3E3B6904}" dt="2020-09-28T15:50:32.109" v="5" actId="20577"/>
      <pc:docMkLst>
        <pc:docMk/>
      </pc:docMkLst>
      <pc:sldChg chg="modSp">
        <pc:chgData name="Aren Paster" userId="XyOhTgzVeBNTBSiVrIViZFmOBAH5ra6Nnls64ZZnnQ4=" providerId="None" clId="Web-{BDCB6E8F-1B5B-421E-9771-3D5B3E3B6904}" dt="2020-09-28T15:50:32.109" v="4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BDCB6E8F-1B5B-421E-9771-3D5B3E3B6904}" dt="2020-09-28T15:50:32.109" v="4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819687B5-761A-4E5C-A36F-8BFFEB371F61}"/>
    <pc:docChg chg="modSld">
      <pc:chgData name="Aren Paster" userId="XyOhTgzVeBNTBSiVrIViZFmOBAH5ra6Nnls64ZZnnQ4=" providerId="None" clId="Web-{819687B5-761A-4E5C-A36F-8BFFEB371F61}" dt="2020-09-22T20:45:54.885" v="998" actId="20577"/>
      <pc:docMkLst>
        <pc:docMk/>
      </pc:docMkLst>
      <pc:sldChg chg="modSp">
        <pc:chgData name="Aren Paster" userId="XyOhTgzVeBNTBSiVrIViZFmOBAH5ra6Nnls64ZZnnQ4=" providerId="None" clId="Web-{819687B5-761A-4E5C-A36F-8BFFEB371F61}" dt="2020-09-22T20:38:30.666" v="639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819687B5-761A-4E5C-A36F-8BFFEB371F61}" dt="2020-09-22T20:38:30.666" v="639" actId="20577"/>
          <ac:spMkLst>
            <pc:docMk/>
            <pc:sldMk cId="3222008936" sldId="257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8.229" v="942" actId="20577"/>
        <pc:sldMkLst>
          <pc:docMk/>
          <pc:sldMk cId="4234285145" sldId="258"/>
        </pc:sldMkLst>
        <pc:spChg chg="mod">
          <ac:chgData name="Aren Paster" userId="XyOhTgzVeBNTBSiVrIViZFmOBAH5ra6Nnls64ZZnnQ4=" providerId="None" clId="Web-{819687B5-761A-4E5C-A36F-8BFFEB371F61}" dt="2020-09-22T18:26:36.456" v="149" actId="20577"/>
          <ac:spMkLst>
            <pc:docMk/>
            <pc:sldMk cId="4234285145" sldId="258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8.229" v="942" actId="20577"/>
          <ac:spMkLst>
            <pc:docMk/>
            <pc:sldMk cId="4234285145" sldId="258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11.697" v="945" actId="20577"/>
        <pc:sldMkLst>
          <pc:docMk/>
          <pc:sldMk cId="4171655173" sldId="259"/>
        </pc:sldMkLst>
        <pc:spChg chg="mod">
          <ac:chgData name="Aren Paster" userId="XyOhTgzVeBNTBSiVrIViZFmOBAH5ra6Nnls64ZZnnQ4=" providerId="None" clId="Web-{819687B5-761A-4E5C-A36F-8BFFEB371F61}" dt="2020-09-22T18:26:39.362" v="152" actId="20577"/>
          <ac:spMkLst>
            <pc:docMk/>
            <pc:sldMk cId="4171655173" sldId="259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11.697" v="945" actId="20577"/>
          <ac:spMkLst>
            <pc:docMk/>
            <pc:sldMk cId="4171655173" sldId="259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4:58.088" v="934" actId="20577"/>
        <pc:sldMkLst>
          <pc:docMk/>
          <pc:sldMk cId="2356084373" sldId="260"/>
        </pc:sldMkLst>
        <pc:spChg chg="mod">
          <ac:chgData name="Aren Paster" userId="XyOhTgzVeBNTBSiVrIViZFmOBAH5ra6Nnls64ZZnnQ4=" providerId="None" clId="Web-{819687B5-761A-4E5C-A36F-8BFFEB371F61}" dt="2020-09-22T18:27:11.566" v="165" actId="20577"/>
          <ac:spMkLst>
            <pc:docMk/>
            <pc:sldMk cId="2356084373" sldId="260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4:58.088" v="934" actId="20577"/>
          <ac:spMkLst>
            <pc:docMk/>
            <pc:sldMk cId="2356084373" sldId="260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03.479" v="939" actId="20577"/>
        <pc:sldMkLst>
          <pc:docMk/>
          <pc:sldMk cId="3821116127" sldId="261"/>
        </pc:sldMkLst>
        <pc:spChg chg="mod">
          <ac:chgData name="Aren Paster" userId="XyOhTgzVeBNTBSiVrIViZFmOBAH5ra6Nnls64ZZnnQ4=" providerId="None" clId="Web-{819687B5-761A-4E5C-A36F-8BFFEB371F61}" dt="2020-09-22T18:27:15.832" v="168" actId="20577"/>
          <ac:spMkLst>
            <pc:docMk/>
            <pc:sldMk cId="3821116127" sldId="261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03.479" v="939" actId="20577"/>
          <ac:spMkLst>
            <pc:docMk/>
            <pc:sldMk cId="3821116127" sldId="261"/>
            <ac:spMk id="3" creationId="{00000000-0000-0000-0000-000000000000}"/>
          </ac:spMkLst>
        </pc:spChg>
      </pc:sldChg>
      <pc:sldChg chg="modSp">
        <pc:chgData name="Aren Paster" userId="XyOhTgzVeBNTBSiVrIViZFmOBAH5ra6Nnls64ZZnnQ4=" providerId="None" clId="Web-{819687B5-761A-4E5C-A36F-8BFFEB371F61}" dt="2020-09-22T20:45:54.760" v="996" actId="20577"/>
        <pc:sldMkLst>
          <pc:docMk/>
          <pc:sldMk cId="2176639548" sldId="262"/>
        </pc:sldMkLst>
        <pc:spChg chg="mod">
          <ac:chgData name="Aren Paster" userId="XyOhTgzVeBNTBSiVrIViZFmOBAH5ra6Nnls64ZZnnQ4=" providerId="None" clId="Web-{819687B5-761A-4E5C-A36F-8BFFEB371F61}" dt="2020-09-22T18:27:22.254" v="171" actId="20577"/>
          <ac:spMkLst>
            <pc:docMk/>
            <pc:sldMk cId="2176639548" sldId="262"/>
            <ac:spMk id="2" creationId="{00000000-0000-0000-0000-000000000000}"/>
          </ac:spMkLst>
        </pc:spChg>
        <pc:spChg chg="mod">
          <ac:chgData name="Aren Paster" userId="XyOhTgzVeBNTBSiVrIViZFmOBAH5ra6Nnls64ZZnnQ4=" providerId="None" clId="Web-{819687B5-761A-4E5C-A36F-8BFFEB371F61}" dt="2020-09-22T20:45:54.760" v="996" actId="20577"/>
          <ac:spMkLst>
            <pc:docMk/>
            <pc:sldMk cId="2176639548" sldId="262"/>
            <ac:spMk id="3" creationId="{00000000-0000-0000-0000-000000000000}"/>
          </ac:spMkLst>
        </pc:spChg>
      </pc:sldChg>
    </pc:docChg>
  </pc:docChgLst>
  <pc:docChgLst>
    <pc:chgData name="Aren Paster" userId="XyOhTgzVeBNTBSiVrIViZFmOBAH5ra6Nnls64ZZnnQ4=" providerId="None" clId="Web-{DFB7171E-5B4F-4528-9D39-2B470DC7D884}"/>
    <pc:docChg chg="modSld">
      <pc:chgData name="Aren Paster" userId="XyOhTgzVeBNTBSiVrIViZFmOBAH5ra6Nnls64ZZnnQ4=" providerId="None" clId="Web-{DFB7171E-5B4F-4528-9D39-2B470DC7D884}" dt="2020-10-02T17:22:58.913" v="7" actId="20577"/>
      <pc:docMkLst>
        <pc:docMk/>
      </pc:docMkLst>
      <pc:sldChg chg="modSp">
        <pc:chgData name="Aren Paster" userId="XyOhTgzVeBNTBSiVrIViZFmOBAH5ra6Nnls64ZZnnQ4=" providerId="None" clId="Web-{DFB7171E-5B4F-4528-9D39-2B470DC7D884}" dt="2020-10-02T17:22:58.835" v="5" actId="20577"/>
        <pc:sldMkLst>
          <pc:docMk/>
          <pc:sldMk cId="3222008936" sldId="257"/>
        </pc:sldMkLst>
        <pc:spChg chg="mod">
          <ac:chgData name="Aren Paster" userId="XyOhTgzVeBNTBSiVrIViZFmOBAH5ra6Nnls64ZZnnQ4=" providerId="None" clId="Web-{DFB7171E-5B4F-4528-9D39-2B470DC7D884}" dt="2020-10-02T17:22:58.835" v="5" actId="20577"/>
          <ac:spMkLst>
            <pc:docMk/>
            <pc:sldMk cId="3222008936" sldId="257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935306-9822-48A8-9432-3E2816A97DE9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54138" y="1154113"/>
            <a:ext cx="4149725" cy="31130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40238"/>
            <a:ext cx="5486400" cy="3633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64588"/>
            <a:ext cx="2971800" cy="4619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43A139-74D1-4B27-B7E7-ED61B264D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768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2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0" y="18653760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94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8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583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77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5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0" y="1318265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2" y="21153122"/>
            <a:ext cx="37307520" cy="6537960"/>
          </a:xfrm>
        </p:spPr>
        <p:txBody>
          <a:bodyPr anchor="t"/>
          <a:lstStyle>
            <a:lvl1pPr algn="l">
              <a:defRPr sz="192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2" y="13952225"/>
            <a:ext cx="37307520" cy="7200898"/>
          </a:xfrm>
        </p:spPr>
        <p:txBody>
          <a:bodyPr anchor="b"/>
          <a:lstStyle>
            <a:lvl1pPr marL="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1pPr>
            <a:lvl2pPr marL="2194560" indent="0">
              <a:buNone/>
              <a:defRPr sz="8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6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2"/>
          </a:xfrm>
        </p:spPr>
        <p:txBody>
          <a:bodyPr/>
          <a:lstStyle>
            <a:lvl1pPr>
              <a:defRPr sz="13400"/>
            </a:lvl1pPr>
            <a:lvl2pPr>
              <a:defRPr sz="11500"/>
            </a:lvl2pPr>
            <a:lvl3pPr>
              <a:defRPr sz="9600"/>
            </a:lvl3pPr>
            <a:lvl4pPr>
              <a:defRPr sz="8600"/>
            </a:lvl4pPr>
            <a:lvl5pPr>
              <a:defRPr sz="8600"/>
            </a:lvl5pPr>
            <a:lvl6pPr>
              <a:defRPr sz="8600"/>
            </a:lvl6pPr>
            <a:lvl7pPr>
              <a:defRPr sz="8600"/>
            </a:lvl7pPr>
            <a:lvl8pPr>
              <a:defRPr sz="8600"/>
            </a:lvl8pPr>
            <a:lvl9pPr>
              <a:defRPr sz="8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368542"/>
            <a:ext cx="19392902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60" y="10439400"/>
            <a:ext cx="19392902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2"/>
            <a:ext cx="19400520" cy="3070858"/>
          </a:xfrm>
        </p:spPr>
        <p:txBody>
          <a:bodyPr anchor="b"/>
          <a:lstStyle>
            <a:lvl1pPr marL="0" indent="0">
              <a:buNone/>
              <a:defRPr sz="1150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00" b="1"/>
            </a:lvl3pPr>
            <a:lvl4pPr marL="6583680" indent="0">
              <a:buNone/>
              <a:defRPr sz="7700" b="1"/>
            </a:lvl4pPr>
            <a:lvl5pPr marL="8778240" indent="0">
              <a:buNone/>
              <a:defRPr sz="7700" b="1"/>
            </a:lvl5pPr>
            <a:lvl6pPr marL="10972800" indent="0">
              <a:buNone/>
              <a:defRPr sz="7700" b="1"/>
            </a:lvl6pPr>
            <a:lvl7pPr marL="13167360" indent="0">
              <a:buNone/>
              <a:defRPr sz="7700" b="1"/>
            </a:lvl7pPr>
            <a:lvl8pPr marL="15361920" indent="0">
              <a:buNone/>
              <a:defRPr sz="7700" b="1"/>
            </a:lvl8pPr>
            <a:lvl9pPr marL="17556480" indent="0">
              <a:buNone/>
              <a:defRPr sz="77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0"/>
            <a:ext cx="19400520" cy="18966182"/>
          </a:xfrm>
        </p:spPr>
        <p:txBody>
          <a:bodyPr/>
          <a:lstStyle>
            <a:lvl1pPr>
              <a:defRPr sz="11500"/>
            </a:lvl1pPr>
            <a:lvl2pPr>
              <a:defRPr sz="9600"/>
            </a:lvl2pPr>
            <a:lvl3pPr>
              <a:defRPr sz="8600"/>
            </a:lvl3pPr>
            <a:lvl4pPr>
              <a:defRPr sz="7700"/>
            </a:lvl4pPr>
            <a:lvl5pPr>
              <a:defRPr sz="7700"/>
            </a:lvl5pPr>
            <a:lvl6pPr>
              <a:defRPr sz="7700"/>
            </a:lvl6pPr>
            <a:lvl7pPr>
              <a:defRPr sz="7700"/>
            </a:lvl7pPr>
            <a:lvl8pPr>
              <a:defRPr sz="7700"/>
            </a:lvl8pPr>
            <a:lvl9pPr>
              <a:defRPr sz="7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3" y="1310640"/>
            <a:ext cx="14439902" cy="5577840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0" y="1310643"/>
            <a:ext cx="24536400" cy="28094942"/>
          </a:xfrm>
        </p:spPr>
        <p:txBody>
          <a:bodyPr/>
          <a:lstStyle>
            <a:lvl1pPr>
              <a:defRPr sz="15400"/>
            </a:lvl1pPr>
            <a:lvl2pPr>
              <a:defRPr sz="13400"/>
            </a:lvl2pPr>
            <a:lvl3pPr>
              <a:defRPr sz="1150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3" y="6888483"/>
            <a:ext cx="14439902" cy="22517102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2" y="23042880"/>
            <a:ext cx="26334720" cy="2720342"/>
          </a:xfrm>
        </p:spPr>
        <p:txBody>
          <a:bodyPr anchor="b"/>
          <a:lstStyle>
            <a:lvl1pPr algn="l">
              <a:defRPr sz="96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2" y="2941320"/>
            <a:ext cx="26334720" cy="19751040"/>
          </a:xfrm>
        </p:spPr>
        <p:txBody>
          <a:bodyPr/>
          <a:lstStyle>
            <a:lvl1pPr marL="0" indent="0">
              <a:buNone/>
              <a:defRPr sz="15400"/>
            </a:lvl1pPr>
            <a:lvl2pPr marL="2194560" indent="0">
              <a:buNone/>
              <a:defRPr sz="13400"/>
            </a:lvl2pPr>
            <a:lvl3pPr marL="4389120" indent="0">
              <a:buNone/>
              <a:defRPr sz="1150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2" y="25763222"/>
            <a:ext cx="26334720" cy="3863338"/>
          </a:xfrm>
        </p:spPr>
        <p:txBody>
          <a:bodyPr/>
          <a:lstStyle>
            <a:lvl1pPr marL="0" indent="0">
              <a:buNone/>
              <a:defRPr sz="6700"/>
            </a:lvl1pPr>
            <a:lvl2pPr marL="2194560" indent="0">
              <a:buNone/>
              <a:defRPr sz="5800"/>
            </a:lvl2pPr>
            <a:lvl3pPr marL="4389120" indent="0">
              <a:buNone/>
              <a:defRPr sz="4800"/>
            </a:lvl3pPr>
            <a:lvl4pPr marL="6583680" indent="0">
              <a:buNone/>
              <a:defRPr sz="4300"/>
            </a:lvl4pPr>
            <a:lvl5pPr marL="8778240" indent="0">
              <a:buNone/>
              <a:defRPr sz="4300"/>
            </a:lvl5pPr>
            <a:lvl6pPr marL="10972800" indent="0">
              <a:buNone/>
              <a:defRPr sz="4300"/>
            </a:lvl6pPr>
            <a:lvl7pPr marL="13167360" indent="0">
              <a:buNone/>
              <a:defRPr sz="4300"/>
            </a:lvl7pPr>
            <a:lvl8pPr marL="15361920" indent="0">
              <a:buNone/>
              <a:defRPr sz="4300"/>
            </a:lvl8pPr>
            <a:lvl9pPr marL="17556480" indent="0">
              <a:buNone/>
              <a:defRPr sz="4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0" y="1318262"/>
            <a:ext cx="39502080" cy="5486400"/>
          </a:xfrm>
          <a:prstGeom prst="rect">
            <a:avLst/>
          </a:prstGeom>
        </p:spPr>
        <p:txBody>
          <a:bodyPr vert="horz" lIns="438912" tIns="219456" rIns="438912" bIns="219456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0" y="7680963"/>
            <a:ext cx="39502080" cy="21724622"/>
          </a:xfrm>
          <a:prstGeom prst="rect">
            <a:avLst/>
          </a:prstGeom>
        </p:spPr>
        <p:txBody>
          <a:bodyPr vert="horz" lIns="438912" tIns="219456" rIns="438912" bIns="21945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l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842F64-AD6F-4ED6-90C6-23979285BFB4}" type="datetimeFigureOut">
              <a:rPr lang="en-US" smtClean="0"/>
              <a:pPr/>
              <a:t>8/11/2023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2"/>
            <a:ext cx="138988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ct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0" y="30510482"/>
            <a:ext cx="10241280" cy="1752600"/>
          </a:xfrm>
          <a:prstGeom prst="rect">
            <a:avLst/>
          </a:prstGeom>
        </p:spPr>
        <p:txBody>
          <a:bodyPr vert="horz" lIns="438912" tIns="219456" rIns="438912" bIns="219456" rtlCol="0" anchor="ctr"/>
          <a:lstStyle>
            <a:lvl1pPr algn="r">
              <a:defRPr sz="5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BBAFC-1FE0-49D3-90E1-BEDC676C51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2194560" rtl="0" eaLnBrk="1" latinLnBrk="0" hangingPunct="1">
        <a:spcBef>
          <a:spcPct val="0"/>
        </a:spcBef>
        <a:buNone/>
        <a:defRPr sz="21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45920" indent="-1645920" algn="l" defTabSz="2194560" rtl="0" eaLnBrk="1" latinLnBrk="0" hangingPunct="1">
        <a:spcBef>
          <a:spcPct val="20000"/>
        </a:spcBef>
        <a:buFont typeface="Arial"/>
        <a:buChar char="•"/>
        <a:defRPr sz="15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0" indent="-1371600" algn="l" defTabSz="2194560" rtl="0" eaLnBrk="1" latinLnBrk="0" hangingPunct="1">
        <a:spcBef>
          <a:spcPct val="20000"/>
        </a:spcBef>
        <a:buFont typeface="Arial"/>
        <a:buChar char="–"/>
        <a:defRPr sz="1340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2194560" rtl="0" eaLnBrk="1" latinLnBrk="0" hangingPunct="1">
        <a:spcBef>
          <a:spcPct val="20000"/>
        </a:spcBef>
        <a:buFont typeface="Arial"/>
        <a:buChar char="•"/>
        <a:defRPr sz="115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2194560" rtl="0" eaLnBrk="1" latinLnBrk="0" hangingPunct="1">
        <a:spcBef>
          <a:spcPct val="20000"/>
        </a:spcBef>
        <a:buFont typeface="Arial"/>
        <a:buChar char="–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2194560" rtl="0" eaLnBrk="1" latinLnBrk="0" hangingPunct="1">
        <a:spcBef>
          <a:spcPct val="20000"/>
        </a:spcBef>
        <a:buFont typeface="Arial"/>
        <a:buChar char="»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2194560" rtl="0" eaLnBrk="1" latinLnBrk="0" hangingPunct="1">
        <a:spcBef>
          <a:spcPct val="20000"/>
        </a:spcBef>
        <a:buFont typeface="Arial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2194560" rtl="0" eaLnBrk="1" latinLnBrk="0" hangingPunct="1">
        <a:defRPr sz="8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ignLab_logo cop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60899" y="1524000"/>
            <a:ext cx="5701901" cy="1828800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914400" y="3962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7476651" y="603410"/>
            <a:ext cx="8812349" cy="2215992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13900" dirty="0"/>
              <a:t>Project Title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420600" y="2895600"/>
            <a:ext cx="18993603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Semester Year Team: Student1 (Major1), Student2 (Major2), …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683388" y="1524007"/>
            <a:ext cx="6217214" cy="1415774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dirty="0"/>
              <a:t>Sponsor Logo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838200" y="31013400"/>
            <a:ext cx="42062400" cy="15240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720149" y="31394400"/>
            <a:ext cx="31035361" cy="984847"/>
          </a:xfrm>
          <a:prstGeom prst="rect">
            <a:avLst/>
          </a:prstGeom>
          <a:noFill/>
        </p:spPr>
        <p:txBody>
          <a:bodyPr wrap="none" lIns="91411" tIns="45701" rIns="91411" bIns="45701" rtlCol="0">
            <a:spAutoFit/>
          </a:bodyPr>
          <a:lstStyle/>
          <a:p>
            <a:r>
              <a:rPr lang="en-US" sz="5800" dirty="0"/>
              <a:t>Sponsor Mentor(s): Name1, Name2, …  ; Project Engineer: Name (Dept</a:t>
            </a:r>
            <a:r>
              <a:rPr lang="en-US" sz="5800"/>
              <a:t>.); Chief </a:t>
            </a:r>
            <a:r>
              <a:rPr lang="en-US" sz="5800" dirty="0"/>
              <a:t>Engineer: Name (Dept.) 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02802" y="27620973"/>
            <a:ext cx="2670053" cy="2670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9824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438</TotalTime>
  <Words>42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RPI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Junichi Kanai</dc:creator>
  <cp:lastModifiedBy>Aren Paster</cp:lastModifiedBy>
  <cp:revision>197</cp:revision>
  <dcterms:created xsi:type="dcterms:W3CDTF">2010-10-13T15:25:13Z</dcterms:created>
  <dcterms:modified xsi:type="dcterms:W3CDTF">2023-08-11T13:59:27Z</dcterms:modified>
</cp:coreProperties>
</file>