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4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0BD7A-1487-E6B5-8198-5D674A84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52DF0C-A3F4-9094-F3C3-BBD23A52B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098FA-7386-C8D4-3776-F0AA9C164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6007-3F35-419D-AD1D-72053ABF05F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DFDF1-43C3-3B34-6FD5-92A7F6940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6A77B-A772-67A3-0E0D-D631306AD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C393-AC1E-4440-A674-44CB6829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94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C9715-3BB2-09E0-558E-C31111FA7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0BAE12-6EC9-EB06-9944-CAD9FD2A8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C0BBF-954B-9C61-6225-642331ACE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6007-3F35-419D-AD1D-72053ABF05F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D19CA-0A35-8081-7E3F-55FBF9DE8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495D8-B896-9E9A-5910-1FAAA241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C393-AC1E-4440-A674-44CB6829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3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DD0D07-3E79-7336-0F73-A51C0731CF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AAC9CF-ABB8-1AC8-8A86-F14F59C1F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AC74A-DDEA-8DB9-B7C3-1122E6B1D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6007-3F35-419D-AD1D-72053ABF05F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42B2A-3C4C-C261-A3D9-F393BA79C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92870-D7E0-DA8F-9472-66C6DC180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C393-AC1E-4440-A674-44CB6829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18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4B4E5-3A66-6499-6FDD-D4EB2EF52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4A57-C260-C113-FED3-0170C4081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2A019-83FE-0D9E-2120-6B91CFD9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6007-3F35-419D-AD1D-72053ABF05F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70365-4975-50EA-7A8A-3D3E24394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9111A-5423-04D8-C3AB-FDCACE3F8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C393-AC1E-4440-A674-44CB6829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84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F7BDC-A952-E016-DF30-81FF299CD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F6F8F-618A-0139-6FDC-0F6942B46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F81CA-1A42-FC03-53A1-403FCA921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6007-3F35-419D-AD1D-72053ABF05F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2E826-EA39-E9AC-BD97-F95794D3E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6259B-849A-CCBC-2D9A-21569A26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C393-AC1E-4440-A674-44CB6829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9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EFE7C-A158-CD57-0428-A082AAC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56A28-4788-B426-46F4-2795EC99F7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A7F311-3233-CC49-1F3B-D2194375E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B098D4-9D35-7BE3-9918-31D94CFCF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6007-3F35-419D-AD1D-72053ABF05F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BE537-EB4D-0469-C014-F4FCDCFE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2945C-3191-463F-2D52-D421C94BC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C393-AC1E-4440-A674-44CB6829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876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1A79D-B197-9D5C-CBF8-5C0266642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BAF26-B386-4402-1569-D56CFF05C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D1E7D-F45A-4700-0CFC-5FA7E6E439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2D17B7-B7C5-809E-1E6A-3AAE51CCE6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833291-69BC-9D50-EC1C-8DE3F9FAEB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677265-5F8B-D8EB-289B-1FB171182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6007-3F35-419D-AD1D-72053ABF05F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8ED74A-4479-67C0-CFFC-80716238D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8BDFD5-6313-7A71-1CD1-4D0C3181A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C393-AC1E-4440-A674-44CB6829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11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70BB0-5A36-1877-5B97-A87DB3DA3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716937-7AF4-9A56-4253-AD20F70B9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6007-3F35-419D-AD1D-72053ABF05F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6AA18B-09FA-3F81-ECD4-7ACE2BDF1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962FA5-A6F0-0839-7DC4-A625C483F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C393-AC1E-4440-A674-44CB6829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5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CEF2A8-C75F-4D53-FF0C-EE6FCE7CC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6007-3F35-419D-AD1D-72053ABF05F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8038E5-1E08-B77E-8C4D-DF3B3C503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A683A-A9A4-019D-5A92-0060E644B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C393-AC1E-4440-A674-44CB6829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C4B12-D4CA-881B-B580-889EF2EB9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76CC1-2E21-2A3F-E36A-D98DDB704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967288-1786-82F5-A8B9-DA4F314CE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DE71AE-A8A3-B433-B204-B7A95DD60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6007-3F35-419D-AD1D-72053ABF05F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F23324-BC74-C930-F372-A4F680803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38EA86-1070-86CB-6CFC-68B712884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C393-AC1E-4440-A674-44CB6829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0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89714-FDF5-10BE-C482-CDDD90BDC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1912FF-3FD1-0970-48EA-E571AA16E7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386B7C-9FDC-D52A-F7F1-775BCCC73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0700D-1100-C8FC-C0CE-63F47E14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6007-3F35-419D-AD1D-72053ABF05F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2007D-982C-9D7D-6075-29269F7F8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B11CE-EA80-9C56-2573-15EBA0785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C393-AC1E-4440-A674-44CB6829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78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A521A2-9B52-43A4-7C72-D8A703B68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DC5A22-A072-382D-0C9A-A5E5C7918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FBE59-A46C-DAE7-E05E-02A236D8AD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66007-3F35-419D-AD1D-72053ABF05F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A4D9E-0A17-86FF-8D61-60E9A2AFC9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234B3-69F6-3943-CF25-9B7159B1F2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4C393-AC1E-4440-A674-44CB6829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1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calendar with a number of days&#10;&#10;Description automatically generated">
            <a:extLst>
              <a:ext uri="{FF2B5EF4-FFF2-40B4-BE49-F238E27FC236}">
                <a16:creationId xmlns:a16="http://schemas.microsoft.com/office/drawing/2014/main" id="{3157C68C-4505-CFDA-4119-08F1407846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78" b="7822"/>
          <a:stretch/>
        </p:blipFill>
        <p:spPr>
          <a:xfrm>
            <a:off x="0" y="3908672"/>
            <a:ext cx="7089587" cy="3023018"/>
          </a:xfrm>
          <a:prstGeom prst="rect">
            <a:avLst/>
          </a:prstGeom>
        </p:spPr>
      </p:pic>
      <p:pic>
        <p:nvPicPr>
          <p:cNvPr id="5" name="Picture 4" descr="A calendar with numbers and a date&#10;&#10;Description automatically generated">
            <a:extLst>
              <a:ext uri="{FF2B5EF4-FFF2-40B4-BE49-F238E27FC236}">
                <a16:creationId xmlns:a16="http://schemas.microsoft.com/office/drawing/2014/main" id="{55BB3C34-33DB-9ACE-0597-20398542092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55" b="7466"/>
          <a:stretch/>
        </p:blipFill>
        <p:spPr>
          <a:xfrm>
            <a:off x="1" y="15475"/>
            <a:ext cx="7086600" cy="407873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5FF0A0A-53FA-7AA9-0C94-48B9BFF8B920}"/>
              </a:ext>
            </a:extLst>
          </p:cNvPr>
          <p:cNvSpPr txBox="1"/>
          <p:nvPr/>
        </p:nvSpPr>
        <p:spPr>
          <a:xfrm>
            <a:off x="4277573" y="1217942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C2DC62-FF11-0FFE-C45A-5D45C8A49FBD}"/>
              </a:ext>
            </a:extLst>
          </p:cNvPr>
          <p:cNvSpPr txBox="1"/>
          <p:nvPr/>
        </p:nvSpPr>
        <p:spPr>
          <a:xfrm>
            <a:off x="1334125" y="4048293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958EE2-1885-D24F-EDE5-8C833B5393BB}"/>
              </a:ext>
            </a:extLst>
          </p:cNvPr>
          <p:cNvSpPr txBox="1"/>
          <p:nvPr/>
        </p:nvSpPr>
        <p:spPr>
          <a:xfrm>
            <a:off x="1289100" y="1198576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8F3824-97A8-DCDE-5B5B-E0AEFC51F484}"/>
              </a:ext>
            </a:extLst>
          </p:cNvPr>
          <p:cNvSpPr txBox="1"/>
          <p:nvPr/>
        </p:nvSpPr>
        <p:spPr>
          <a:xfrm>
            <a:off x="4287768" y="4021077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A0AFDF-42C6-9CB0-73BE-425A87133093}"/>
              </a:ext>
            </a:extLst>
          </p:cNvPr>
          <p:cNvSpPr txBox="1"/>
          <p:nvPr/>
        </p:nvSpPr>
        <p:spPr>
          <a:xfrm>
            <a:off x="5306152" y="3336992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648D840-425C-2410-C296-2D53899A315D}"/>
              </a:ext>
            </a:extLst>
          </p:cNvPr>
          <p:cNvSpPr txBox="1"/>
          <p:nvPr/>
        </p:nvSpPr>
        <p:spPr>
          <a:xfrm>
            <a:off x="5246897" y="1857095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1FCC0F6-94BF-F119-769B-E4BA08B257BE}"/>
              </a:ext>
            </a:extLst>
          </p:cNvPr>
          <p:cNvSpPr txBox="1"/>
          <p:nvPr/>
        </p:nvSpPr>
        <p:spPr>
          <a:xfrm>
            <a:off x="2541225" y="3344253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6AB591C-9FB7-D8C4-CA57-743F7D6ED882}"/>
              </a:ext>
            </a:extLst>
          </p:cNvPr>
          <p:cNvSpPr txBox="1"/>
          <p:nvPr/>
        </p:nvSpPr>
        <p:spPr>
          <a:xfrm>
            <a:off x="2557094" y="2636481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43C7785-1EED-5CE7-0052-B171D7EE6C6C}"/>
              </a:ext>
            </a:extLst>
          </p:cNvPr>
          <p:cNvSpPr txBox="1"/>
          <p:nvPr/>
        </p:nvSpPr>
        <p:spPr>
          <a:xfrm>
            <a:off x="5249936" y="2635814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63854F7-67E2-4A62-E8C4-2C6CE7B0BCAB}"/>
              </a:ext>
            </a:extLst>
          </p:cNvPr>
          <p:cNvSpPr txBox="1"/>
          <p:nvPr/>
        </p:nvSpPr>
        <p:spPr>
          <a:xfrm>
            <a:off x="5248766" y="1190492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91A214-EEE8-4654-B13D-0AF03515B0AB}"/>
              </a:ext>
            </a:extLst>
          </p:cNvPr>
          <p:cNvSpPr txBox="1"/>
          <p:nvPr/>
        </p:nvSpPr>
        <p:spPr>
          <a:xfrm>
            <a:off x="2545428" y="1919926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A436D82-D172-440B-94A5-77856A197508}"/>
              </a:ext>
            </a:extLst>
          </p:cNvPr>
          <p:cNvSpPr txBox="1"/>
          <p:nvPr/>
        </p:nvSpPr>
        <p:spPr>
          <a:xfrm>
            <a:off x="2549881" y="1170729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F6A0E0D-1AFA-9F8B-CC00-35F11A3E389E}"/>
              </a:ext>
            </a:extLst>
          </p:cNvPr>
          <p:cNvSpPr txBox="1"/>
          <p:nvPr/>
        </p:nvSpPr>
        <p:spPr>
          <a:xfrm>
            <a:off x="2538239" y="4021078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5"/>
                </a:solidFill>
              </a:rPr>
              <a:t>9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7FDDCD6-93EC-AB09-76C4-B6A7CD5549EE}"/>
              </a:ext>
            </a:extLst>
          </p:cNvPr>
          <p:cNvSpPr txBox="1"/>
          <p:nvPr/>
        </p:nvSpPr>
        <p:spPr>
          <a:xfrm>
            <a:off x="4334959" y="3364442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5C326B0-DACE-FBCF-CADD-6CD56CF016E8}"/>
              </a:ext>
            </a:extLst>
          </p:cNvPr>
          <p:cNvSpPr txBox="1"/>
          <p:nvPr/>
        </p:nvSpPr>
        <p:spPr>
          <a:xfrm>
            <a:off x="4275704" y="1884545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41A5BA2-B721-8D40-58DE-F8ACF72C1685}"/>
              </a:ext>
            </a:extLst>
          </p:cNvPr>
          <p:cNvSpPr txBox="1"/>
          <p:nvPr/>
        </p:nvSpPr>
        <p:spPr>
          <a:xfrm>
            <a:off x="1311621" y="3349323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447468-6753-E25C-8ECB-F6EDC5EEACE4}"/>
              </a:ext>
            </a:extLst>
          </p:cNvPr>
          <p:cNvSpPr txBox="1"/>
          <p:nvPr/>
        </p:nvSpPr>
        <p:spPr>
          <a:xfrm>
            <a:off x="1309116" y="2650353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06DC859-F40A-5F9A-8562-D809C5E0052B}"/>
              </a:ext>
            </a:extLst>
          </p:cNvPr>
          <p:cNvSpPr txBox="1"/>
          <p:nvPr/>
        </p:nvSpPr>
        <p:spPr>
          <a:xfrm>
            <a:off x="4278743" y="2663264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6D4702C-815F-316C-533A-60286656216D}"/>
              </a:ext>
            </a:extLst>
          </p:cNvPr>
          <p:cNvSpPr txBox="1"/>
          <p:nvPr/>
        </p:nvSpPr>
        <p:spPr>
          <a:xfrm>
            <a:off x="4277573" y="1217942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60457E2-523F-B62B-81CD-F37184554170}"/>
              </a:ext>
            </a:extLst>
          </p:cNvPr>
          <p:cNvSpPr txBox="1"/>
          <p:nvPr/>
        </p:nvSpPr>
        <p:spPr>
          <a:xfrm>
            <a:off x="1289100" y="1198576"/>
            <a:ext cx="3042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4004F9E-41AE-CE2E-18EE-58AD347EE13E}"/>
              </a:ext>
            </a:extLst>
          </p:cNvPr>
          <p:cNvSpPr txBox="1"/>
          <p:nvPr/>
        </p:nvSpPr>
        <p:spPr>
          <a:xfrm>
            <a:off x="7086601" y="674400"/>
            <a:ext cx="534081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JANUARY 2024</a:t>
            </a:r>
          </a:p>
          <a:p>
            <a:endParaRPr lang="en-US" sz="4400" b="1" dirty="0">
              <a:solidFill>
                <a:schemeClr val="accent2"/>
              </a:solidFill>
            </a:endParaRPr>
          </a:p>
          <a:p>
            <a:endParaRPr lang="en-US" sz="4400" b="1" dirty="0">
              <a:solidFill>
                <a:schemeClr val="accent2"/>
              </a:solidFill>
            </a:endParaRPr>
          </a:p>
          <a:p>
            <a:r>
              <a:rPr lang="en-US" sz="4400" b="1" dirty="0">
                <a:solidFill>
                  <a:schemeClr val="accent2"/>
                </a:solidFill>
              </a:rPr>
              <a:t>Section 1+2 – orange</a:t>
            </a:r>
          </a:p>
          <a:p>
            <a:r>
              <a:rPr lang="en-US" sz="4400" b="1" dirty="0">
                <a:solidFill>
                  <a:schemeClr val="accent5"/>
                </a:solidFill>
              </a:rPr>
              <a:t>Section 3+4 – blue</a:t>
            </a:r>
          </a:p>
          <a:p>
            <a:endParaRPr lang="en-US" sz="4400" b="1" dirty="0"/>
          </a:p>
          <a:p>
            <a:endParaRPr lang="en-US" sz="4400" b="1" dirty="0"/>
          </a:p>
          <a:p>
            <a:r>
              <a:rPr lang="en-US" sz="4400" b="1" dirty="0"/>
              <a:t>FEBUARY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725058-351A-49EC-98DF-5691D729F62A}"/>
              </a:ext>
            </a:extLst>
          </p:cNvPr>
          <p:cNvSpPr txBox="1"/>
          <p:nvPr/>
        </p:nvSpPr>
        <p:spPr>
          <a:xfrm>
            <a:off x="1264437" y="2108012"/>
            <a:ext cx="878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MLK</a:t>
            </a:r>
            <a:endParaRPr lang="en-US" sz="4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A8C8A1-4940-6BFA-B4A6-B1A4B35F25F6}"/>
              </a:ext>
            </a:extLst>
          </p:cNvPr>
          <p:cNvSpPr txBox="1"/>
          <p:nvPr/>
        </p:nvSpPr>
        <p:spPr>
          <a:xfrm>
            <a:off x="1160359" y="5650083"/>
            <a:ext cx="1007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President</a:t>
            </a:r>
          </a:p>
          <a:p>
            <a:r>
              <a:rPr lang="en-US" sz="1400" b="1" dirty="0"/>
              <a:t>Day</a:t>
            </a:r>
            <a:endParaRPr lang="en-US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E481F3-4AA8-F6AE-065A-4ADA82BA5A91}"/>
              </a:ext>
            </a:extLst>
          </p:cNvPr>
          <p:cNvSpPr txBox="1"/>
          <p:nvPr/>
        </p:nvSpPr>
        <p:spPr>
          <a:xfrm>
            <a:off x="4140790" y="5669199"/>
            <a:ext cx="878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BDR</a:t>
            </a:r>
            <a:endParaRPr lang="en-US" sz="4400" b="1" dirty="0">
              <a:solidFill>
                <a:schemeClr val="accent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0311F3-1784-18A9-65B5-A8F141251BBA}"/>
              </a:ext>
            </a:extLst>
          </p:cNvPr>
          <p:cNvSpPr txBox="1"/>
          <p:nvPr/>
        </p:nvSpPr>
        <p:spPr>
          <a:xfrm>
            <a:off x="5019115" y="5654899"/>
            <a:ext cx="878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BDR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C2B018E-1134-523C-7B52-C040CEB28662}"/>
              </a:ext>
            </a:extLst>
          </p:cNvPr>
          <p:cNvCxnSpPr>
            <a:cxnSpLocks/>
          </p:cNvCxnSpPr>
          <p:nvPr/>
        </p:nvCxnSpPr>
        <p:spPr>
          <a:xfrm>
            <a:off x="264160" y="4021077"/>
            <a:ext cx="3767339" cy="0"/>
          </a:xfrm>
          <a:prstGeom prst="line">
            <a:avLst/>
          </a:prstGeom>
          <a:ln w="889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DCD3055-17D5-B97A-DD3D-16481477EB03}"/>
              </a:ext>
            </a:extLst>
          </p:cNvPr>
          <p:cNvCxnSpPr>
            <a:cxnSpLocks/>
          </p:cNvCxnSpPr>
          <p:nvPr/>
        </p:nvCxnSpPr>
        <p:spPr>
          <a:xfrm>
            <a:off x="4031499" y="3333898"/>
            <a:ext cx="2806181" cy="0"/>
          </a:xfrm>
          <a:prstGeom prst="line">
            <a:avLst/>
          </a:prstGeom>
          <a:ln w="889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EC6EC88-8D52-3750-EDAF-A907D44076E6}"/>
              </a:ext>
            </a:extLst>
          </p:cNvPr>
          <p:cNvCxnSpPr>
            <a:cxnSpLocks/>
          </p:cNvCxnSpPr>
          <p:nvPr/>
        </p:nvCxnSpPr>
        <p:spPr>
          <a:xfrm flipV="1">
            <a:off x="4031499" y="3344253"/>
            <a:ext cx="0" cy="704040"/>
          </a:xfrm>
          <a:prstGeom prst="line">
            <a:avLst/>
          </a:prstGeom>
          <a:ln w="889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408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37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Aren Paster</dc:creator>
  <cp:lastModifiedBy>Aren Paster</cp:lastModifiedBy>
  <cp:revision>2</cp:revision>
  <dcterms:created xsi:type="dcterms:W3CDTF">2024-01-05T14:54:19Z</dcterms:created>
  <dcterms:modified xsi:type="dcterms:W3CDTF">2024-01-05T20:06:52Z</dcterms:modified>
</cp:coreProperties>
</file>