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3"/>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473" r:id="rId49"/>
    <p:sldId id="362" r:id="rId50"/>
    <p:sldId id="329" r:id="rId51"/>
    <p:sldId id="330" r:id="rId52"/>
    <p:sldId id="331" r:id="rId53"/>
    <p:sldId id="429" r:id="rId54"/>
    <p:sldId id="522" r:id="rId55"/>
    <p:sldId id="536" r:id="rId56"/>
    <p:sldId id="407" r:id="rId57"/>
    <p:sldId id="546" r:id="rId58"/>
    <p:sldId id="287" r:id="rId59"/>
    <p:sldId id="539" r:id="rId60"/>
    <p:sldId id="340" r:id="rId61"/>
    <p:sldId id="289" r:id="rId62"/>
    <p:sldId id="468" r:id="rId63"/>
    <p:sldId id="469" r:id="rId64"/>
    <p:sldId id="471" r:id="rId65"/>
    <p:sldId id="288" r:id="rId66"/>
    <p:sldId id="290" r:id="rId67"/>
    <p:sldId id="387" r:id="rId68"/>
    <p:sldId id="498" r:id="rId69"/>
    <p:sldId id="523" r:id="rId70"/>
    <p:sldId id="408" r:id="rId71"/>
    <p:sldId id="293" r:id="rId72"/>
    <p:sldId id="540" r:id="rId73"/>
    <p:sldId id="393" r:id="rId74"/>
    <p:sldId id="499" r:id="rId75"/>
    <p:sldId id="500" r:id="rId76"/>
    <p:sldId id="394" r:id="rId77"/>
    <p:sldId id="342" r:id="rId78"/>
    <p:sldId id="474" r:id="rId79"/>
    <p:sldId id="524" r:id="rId80"/>
    <p:sldId id="409" r:id="rId81"/>
    <p:sldId id="518" r:id="rId82"/>
    <p:sldId id="541" r:id="rId83"/>
    <p:sldId id="508" r:id="rId84"/>
    <p:sldId id="509" r:id="rId85"/>
    <p:sldId id="510" r:id="rId86"/>
    <p:sldId id="511" r:id="rId87"/>
    <p:sldId id="512" r:id="rId88"/>
    <p:sldId id="513" r:id="rId89"/>
    <p:sldId id="346" r:id="rId90"/>
    <p:sldId id="314" r:id="rId91"/>
    <p:sldId id="327" r:id="rId92"/>
    <p:sldId id="514" r:id="rId93"/>
    <p:sldId id="515" r:id="rId94"/>
    <p:sldId id="336" r:id="rId95"/>
    <p:sldId id="516" r:id="rId96"/>
    <p:sldId id="348" r:id="rId97"/>
    <p:sldId id="351" r:id="rId98"/>
    <p:sldId id="527" r:id="rId99"/>
    <p:sldId id="532" r:id="rId100"/>
    <p:sldId id="533" r:id="rId101"/>
    <p:sldId id="534" r:id="rId102"/>
    <p:sldId id="519" r:id="rId103"/>
    <p:sldId id="298" r:id="rId104"/>
    <p:sldId id="542" r:id="rId105"/>
    <p:sldId id="386" r:id="rId106"/>
    <p:sldId id="446" r:id="rId107"/>
    <p:sldId id="447" r:id="rId108"/>
    <p:sldId id="450" r:id="rId109"/>
    <p:sldId id="448" r:id="rId110"/>
    <p:sldId id="401" r:id="rId111"/>
    <p:sldId id="476" r:id="rId112"/>
    <p:sldId id="452" r:id="rId113"/>
    <p:sldId id="453" r:id="rId114"/>
    <p:sldId id="454" r:id="rId115"/>
    <p:sldId id="455" r:id="rId116"/>
    <p:sldId id="456" r:id="rId117"/>
    <p:sldId id="269" r:id="rId118"/>
    <p:sldId id="501" r:id="rId119"/>
    <p:sldId id="502" r:id="rId120"/>
    <p:sldId id="266" r:id="rId121"/>
    <p:sldId id="268" r:id="rId122"/>
    <p:sldId id="503" r:id="rId123"/>
    <p:sldId id="485" r:id="rId124"/>
    <p:sldId id="504" r:id="rId125"/>
    <p:sldId id="528" r:id="rId126"/>
    <p:sldId id="410" r:id="rId127"/>
    <p:sldId id="300" r:id="rId128"/>
    <p:sldId id="543" r:id="rId129"/>
    <p:sldId id="385" r:id="rId130"/>
    <p:sldId id="382" r:id="rId131"/>
    <p:sldId id="343" r:id="rId132"/>
    <p:sldId id="344" r:id="rId133"/>
    <p:sldId id="345" r:id="rId134"/>
    <p:sldId id="381" r:id="rId135"/>
    <p:sldId id="459" r:id="rId136"/>
    <p:sldId id="529" r:id="rId137"/>
    <p:sldId id="411" r:id="rId138"/>
    <p:sldId id="302" r:id="rId139"/>
    <p:sldId id="544" r:id="rId140"/>
    <p:sldId id="384" r:id="rId141"/>
    <p:sldId id="494" r:id="rId142"/>
    <p:sldId id="404" r:id="rId143"/>
    <p:sldId id="495" r:id="rId144"/>
    <p:sldId id="496" r:id="rId145"/>
    <p:sldId id="486" r:id="rId146"/>
    <p:sldId id="530" r:id="rId147"/>
    <p:sldId id="535" r:id="rId148"/>
    <p:sldId id="412" r:id="rId149"/>
    <p:sldId id="304" r:id="rId150"/>
    <p:sldId id="545" r:id="rId151"/>
    <p:sldId id="395" r:id="rId152"/>
    <p:sldId id="396" r:id="rId153"/>
    <p:sldId id="397" r:id="rId154"/>
    <p:sldId id="398" r:id="rId155"/>
    <p:sldId id="413" r:id="rId156"/>
    <p:sldId id="482" r:id="rId157"/>
    <p:sldId id="383" r:id="rId158"/>
    <p:sldId id="378" r:id="rId159"/>
    <p:sldId id="350" r:id="rId160"/>
    <p:sldId id="338" r:id="rId161"/>
    <p:sldId id="352" r:id="rId16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5226" autoAdjust="0"/>
  </p:normalViewPr>
  <p:slideViewPr>
    <p:cSldViewPr>
      <p:cViewPr varScale="1">
        <p:scale>
          <a:sx n="78" d="100"/>
          <a:sy n="78" d="100"/>
        </p:scale>
        <p:origin x="1584" y="67"/>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microsoft.com/office/2018/10/relationships/authors" Target="author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commentAuthors" Target="commentAuthors.xml"/><Relationship Id="rId16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presProps" Target="pres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1/9/2024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56</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76</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111</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138</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141</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149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1/9/2024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1/9/2024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1/9/2024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1/9/2024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1/9/2024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1/9/2024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1/9/2024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39.xml"/><Relationship Id="rId7" Type="http://schemas.openxmlformats.org/officeDocument/2006/relationships/slide" Target="slide10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9.xml"/><Relationship Id="rId5" Type="http://schemas.openxmlformats.org/officeDocument/2006/relationships/slide" Target="slide69.xml"/><Relationship Id="rId10" Type="http://schemas.openxmlformats.org/officeDocument/2006/relationships/slide" Target="slide147.xml"/><Relationship Id="rId4" Type="http://schemas.openxmlformats.org/officeDocument/2006/relationships/slide" Target="slide56.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115</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119</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120</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121</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122</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141</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143</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36361954"/>
              </p:ext>
            </p:extLst>
          </p:nvPr>
        </p:nvGraphicFramePr>
        <p:xfrm>
          <a:off x="381000" y="1005329"/>
          <a:ext cx="8382000" cy="4936685"/>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159</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48</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55</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56</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58</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74</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75</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81</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12702</Words>
  <Application>Microsoft Office PowerPoint</Application>
  <PresentationFormat>On-screen Show (4:3)</PresentationFormat>
  <Paragraphs>1625</Paragraphs>
  <Slides>159</Slides>
  <Notes>56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159</vt:i4>
      </vt:variant>
    </vt:vector>
  </HeadingPairs>
  <TitlesOfParts>
    <vt:vector size="172"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2024-01-09T16:03:00Z</dcterms:modified>
</cp:coreProperties>
</file>