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4"/>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1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19" r:id="rId104"/>
    <p:sldId id="298" r:id="rId105"/>
    <p:sldId id="542" r:id="rId106"/>
    <p:sldId id="386" r:id="rId107"/>
    <p:sldId id="446" r:id="rId108"/>
    <p:sldId id="447" r:id="rId109"/>
    <p:sldId id="450" r:id="rId110"/>
    <p:sldId id="448" r:id="rId111"/>
    <p:sldId id="401" r:id="rId112"/>
    <p:sldId id="476" r:id="rId113"/>
    <p:sldId id="452" r:id="rId114"/>
    <p:sldId id="453" r:id="rId115"/>
    <p:sldId id="454" r:id="rId116"/>
    <p:sldId id="455" r:id="rId117"/>
    <p:sldId id="456" r:id="rId118"/>
    <p:sldId id="269" r:id="rId119"/>
    <p:sldId id="501" r:id="rId120"/>
    <p:sldId id="502" r:id="rId121"/>
    <p:sldId id="266" r:id="rId122"/>
    <p:sldId id="268" r:id="rId123"/>
    <p:sldId id="503" r:id="rId124"/>
    <p:sldId id="485" r:id="rId125"/>
    <p:sldId id="504" r:id="rId126"/>
    <p:sldId id="528" r:id="rId127"/>
    <p:sldId id="410" r:id="rId128"/>
    <p:sldId id="300" r:id="rId129"/>
    <p:sldId id="543" r:id="rId130"/>
    <p:sldId id="385" r:id="rId131"/>
    <p:sldId id="382" r:id="rId132"/>
    <p:sldId id="343" r:id="rId133"/>
    <p:sldId id="344" r:id="rId134"/>
    <p:sldId id="345" r:id="rId135"/>
    <p:sldId id="381" r:id="rId136"/>
    <p:sldId id="459" r:id="rId137"/>
    <p:sldId id="529" r:id="rId138"/>
    <p:sldId id="411" r:id="rId139"/>
    <p:sldId id="302" r:id="rId140"/>
    <p:sldId id="544" r:id="rId141"/>
    <p:sldId id="384" r:id="rId142"/>
    <p:sldId id="494" r:id="rId143"/>
    <p:sldId id="404" r:id="rId144"/>
    <p:sldId id="495" r:id="rId145"/>
    <p:sldId id="496" r:id="rId146"/>
    <p:sldId id="486" r:id="rId147"/>
    <p:sldId id="530" r:id="rId148"/>
    <p:sldId id="535" r:id="rId149"/>
    <p:sldId id="412" r:id="rId150"/>
    <p:sldId id="304" r:id="rId151"/>
    <p:sldId id="545" r:id="rId152"/>
    <p:sldId id="395" r:id="rId153"/>
    <p:sldId id="396" r:id="rId154"/>
    <p:sldId id="397" r:id="rId155"/>
    <p:sldId id="398" r:id="rId156"/>
    <p:sldId id="413" r:id="rId157"/>
    <p:sldId id="482" r:id="rId158"/>
    <p:sldId id="383" r:id="rId159"/>
    <p:sldId id="378" r:id="rId160"/>
    <p:sldId id="350" r:id="rId161"/>
    <p:sldId id="338" r:id="rId162"/>
    <p:sldId id="352" r:id="rId16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91" d="100"/>
          <a:sy n="91" d="100"/>
        </p:scale>
        <p:origin x="1282" y="6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microsoft.com/office/2015/10/relationships/revisionInfo" Target="revisionInfo.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microsoft.com/office/2018/10/relationships/authors" Targe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commentAuthors" Target="commentAuthor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1/18/2024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104</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105</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110</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124</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157</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1/18/2024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1/18/2024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1/18/2024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1/18/2024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slide" Target="slide39.xml"/><Relationship Id="rId7" Type="http://schemas.openxmlformats.org/officeDocument/2006/relationships/slide" Target="slide10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48.xml"/><Relationship Id="rId4" Type="http://schemas.openxmlformats.org/officeDocument/2006/relationships/slide" Target="slide57.xml"/><Relationship Id="rId9" Type="http://schemas.openxmlformats.org/officeDocument/2006/relationships/slide" Target="slide1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105</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106</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118</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119</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120</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122</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134</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157</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159</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216411"/>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12846</Words>
  <Application>Microsoft Office PowerPoint</Application>
  <PresentationFormat>On-screen Show (4:3)</PresentationFormat>
  <Paragraphs>1648</Paragraphs>
  <Slides>160</Slides>
  <Notes>57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160</vt:i4>
      </vt:variant>
    </vt:vector>
  </HeadingPairs>
  <TitlesOfParts>
    <vt:vector size="173"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2024-01-18T16:56:11Z</dcterms:modified>
</cp:coreProperties>
</file>