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0D0C-1380-F27A-8642-1830F7872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82DF4-FD6C-C524-A13C-36AD3F687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3722-316F-9CC7-DD96-9502CB02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FDA14-716B-8E3C-8589-F76A52A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1661C-E566-7252-44ED-046CFB56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3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E627-20BA-43B4-DC62-ECC0F043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683F0-593B-013F-F1CF-7A0D9462C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FF1B5-2EB8-3747-8367-FFB295A97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F0685-5546-14ED-3644-85F4A628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E4592-5414-85A8-4A56-DDF10AF6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6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2493A-9FA0-3438-999D-E44C458DE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790F1-DC92-6B1D-346D-5D725E74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E9CE2-1EFC-A1AD-D594-F0225CC05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A5891-9615-8A7B-74BA-0943DA2E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496C8-55AC-BAB7-68B3-E89E46AF2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48F6-4699-201D-8BEB-C5430370E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3E5A-C21D-B84F-C2A7-04253673A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16924-D8D6-47B8-81ED-5FD44EBB6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265AE-66EC-FE08-71A7-02F139FD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74521-4662-D7D2-C0A9-248DC896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9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F49A-9EA0-FD91-6895-09414BB4A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5A2DD-F4E9-2194-8AF4-DBA98C3EC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ACED9-56EA-02D0-FCE3-F980B76F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CEBFA-85B6-A18D-B5E7-448C2396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94BB5-CE92-02A3-3B9C-993BD623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7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70FAD-12EF-C75A-8878-4A87E152E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7913-D54D-632B-E14F-EBBD24270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3FF95-72BC-3051-49D0-19DB7F896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29836-1CEE-FADE-652C-64B732CB0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A49AF-B2EA-4F72-EE5E-AC6AE705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0CB0F-9635-DB8D-2F35-15C7BAA7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7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DAA8-11AE-7539-F60B-7C3F5F01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F1884-B56A-2737-2326-322F89C05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0768C-A811-6108-D67D-AA83E0D86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96BDC4-2546-CC80-3B9D-DCC6E5BF5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F7713-E8DF-E21F-FDD7-B72769EEA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C9338-DB54-C13F-E481-ABC19947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C03B6C-FB58-438A-2CC6-15B07681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7AACB-4290-8596-547B-6566C448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1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FF20A-1C09-8DBD-5A8F-8E22B63D2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325DD-A2B1-F380-9EA2-3D5BC816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BBCCC-AA22-6BA0-695F-BCA510E2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7BA96-4093-0B3B-15D3-DC18E5C7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6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12D55-4516-7271-1858-67F3D670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6C166-6763-C109-E8EC-1A65F346F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1231C-B14A-D115-A1E4-00D20CE6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7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6F6B7-E82B-8E5C-C8E6-299CB663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CA00-835F-B54F-7062-EDB418E8E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47F31-21FF-6965-4E8E-49389C815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E6B54-1DFF-FC28-7EF3-7303B01F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1609F-F710-8F12-FEE4-314CD682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1BF53-A91F-55B2-1CD5-F8DE5828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9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4EA24-512F-E32D-6AB7-575DD5F35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CCEF81-0F5D-48E5-5BA2-156A16E4E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D8AE0-1EEA-D505-33EF-C94A8F58E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D4A16-30FD-6B99-1A7A-D87CFDFD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813BC-D76F-E006-BE88-432339F0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DA8B2-A25A-885A-5474-DC8C7EAFD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1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279FE9-6943-DC2A-7BF0-4493798A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8BF0A-B78A-4031-C170-9CD154F68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2277D-BFCF-5C5E-50BE-2F73D7F5F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B3EFC-22D9-4285-92DB-E9EE25568BBF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C4638-0225-BFB7-8E08-90645BFEC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4E0ED-387F-66BD-9C75-CD7AFA6DF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7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calendar with numbers and a date&#10;&#10;Description automatically generated">
            <a:extLst>
              <a:ext uri="{FF2B5EF4-FFF2-40B4-BE49-F238E27FC236}">
                <a16:creationId xmlns:a16="http://schemas.microsoft.com/office/drawing/2014/main" id="{1F7D5F83-84A8-7CDE-80D0-96F38E4E0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64" y="816660"/>
            <a:ext cx="8352318" cy="56814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63DF84-0462-2B46-C682-267AB4D232ED}"/>
              </a:ext>
            </a:extLst>
          </p:cNvPr>
          <p:cNvSpPr txBox="1"/>
          <p:nvPr/>
        </p:nvSpPr>
        <p:spPr>
          <a:xfrm>
            <a:off x="2035494" y="3878756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5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4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6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9C0FC-4CC6-C1DB-8962-B5EF90788904}"/>
              </a:ext>
            </a:extLst>
          </p:cNvPr>
          <p:cNvSpPr txBox="1"/>
          <p:nvPr/>
        </p:nvSpPr>
        <p:spPr>
          <a:xfrm>
            <a:off x="2035493" y="4773897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7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6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8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67EFB-B3F3-5EAC-6515-72A363745B7D}"/>
              </a:ext>
            </a:extLst>
          </p:cNvPr>
          <p:cNvSpPr txBox="1"/>
          <p:nvPr/>
        </p:nvSpPr>
        <p:spPr>
          <a:xfrm>
            <a:off x="2035493" y="2240874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1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1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2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3EE976-E1B7-44EC-DA04-1AACC7313314}"/>
              </a:ext>
            </a:extLst>
          </p:cNvPr>
          <p:cNvSpPr txBox="1"/>
          <p:nvPr/>
        </p:nvSpPr>
        <p:spPr>
          <a:xfrm>
            <a:off x="2035492" y="3130269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 3		    4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BAE7A9-8E8F-48A6-4B9E-22098489C066}"/>
              </a:ext>
            </a:extLst>
          </p:cNvPr>
          <p:cNvSpPr txBox="1"/>
          <p:nvPr/>
        </p:nvSpPr>
        <p:spPr>
          <a:xfrm>
            <a:off x="2035492" y="5657546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9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8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0E40D5-563F-15F1-7E51-0C5B43AEC751}"/>
              </a:ext>
            </a:extLst>
          </p:cNvPr>
          <p:cNvSpPr txBox="1"/>
          <p:nvPr/>
        </p:nvSpPr>
        <p:spPr>
          <a:xfrm>
            <a:off x="8729482" y="3478498"/>
            <a:ext cx="305724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Section 1+2 – red</a:t>
            </a:r>
          </a:p>
          <a:p>
            <a:endParaRPr lang="en-US" dirty="0"/>
          </a:p>
          <a:p>
            <a:r>
              <a:rPr lang="en-US" sz="28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Section 3+4 - blue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FF0283-E99B-315C-D43C-ABD10DC1D074}"/>
              </a:ext>
            </a:extLst>
          </p:cNvPr>
          <p:cNvSpPr txBox="1"/>
          <p:nvPr/>
        </p:nvSpPr>
        <p:spPr>
          <a:xfrm>
            <a:off x="2573867" y="359928"/>
            <a:ext cx="7295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Capstone Onboarding Schedule	ex: 9/14 is Day 6 for sections 1+2</a:t>
            </a:r>
          </a:p>
        </p:txBody>
      </p:sp>
    </p:spTree>
    <p:extLst>
      <p:ext uri="{BB962C8B-B14F-4D97-AF65-F5344CB8AC3E}">
        <p14:creationId xmlns:p14="http://schemas.microsoft.com/office/powerpoint/2010/main" val="99042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alendar with a number of days&#10;&#10;Description automatically generated">
            <a:extLst>
              <a:ext uri="{FF2B5EF4-FFF2-40B4-BE49-F238E27FC236}">
                <a16:creationId xmlns:a16="http://schemas.microsoft.com/office/drawing/2014/main" id="{3157C68C-4505-CFDA-4119-08F1407846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78" b="7822"/>
          <a:stretch/>
        </p:blipFill>
        <p:spPr>
          <a:xfrm>
            <a:off x="0" y="3908672"/>
            <a:ext cx="7089587" cy="3023018"/>
          </a:xfrm>
          <a:prstGeom prst="rect">
            <a:avLst/>
          </a:prstGeom>
        </p:spPr>
      </p:pic>
      <p:pic>
        <p:nvPicPr>
          <p:cNvPr id="5" name="Picture 4" descr="A calendar with numbers and a date&#10;&#10;Description automatically generated">
            <a:extLst>
              <a:ext uri="{FF2B5EF4-FFF2-40B4-BE49-F238E27FC236}">
                <a16:creationId xmlns:a16="http://schemas.microsoft.com/office/drawing/2014/main" id="{55BB3C34-33DB-9ACE-0597-2039854209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5" b="7466"/>
          <a:stretch/>
        </p:blipFill>
        <p:spPr>
          <a:xfrm>
            <a:off x="1" y="15475"/>
            <a:ext cx="7086600" cy="40787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5FF0A0A-53FA-7AA9-0C94-48B9BFF8B920}"/>
              </a:ext>
            </a:extLst>
          </p:cNvPr>
          <p:cNvSpPr txBox="1"/>
          <p:nvPr/>
        </p:nvSpPr>
        <p:spPr>
          <a:xfrm>
            <a:off x="4277573" y="12179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C2DC62-FF11-0FFE-C45A-5D45C8A49FBD}"/>
              </a:ext>
            </a:extLst>
          </p:cNvPr>
          <p:cNvSpPr txBox="1"/>
          <p:nvPr/>
        </p:nvSpPr>
        <p:spPr>
          <a:xfrm>
            <a:off x="1334125" y="404829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958EE2-1885-D24F-EDE5-8C833B5393BB}"/>
              </a:ext>
            </a:extLst>
          </p:cNvPr>
          <p:cNvSpPr txBox="1"/>
          <p:nvPr/>
        </p:nvSpPr>
        <p:spPr>
          <a:xfrm>
            <a:off x="1289100" y="119857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8F3824-97A8-DCDE-5B5B-E0AEFC51F484}"/>
              </a:ext>
            </a:extLst>
          </p:cNvPr>
          <p:cNvSpPr txBox="1"/>
          <p:nvPr/>
        </p:nvSpPr>
        <p:spPr>
          <a:xfrm>
            <a:off x="4287768" y="4021077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A0AFDF-42C6-9CB0-73BE-425A87133093}"/>
              </a:ext>
            </a:extLst>
          </p:cNvPr>
          <p:cNvSpPr txBox="1"/>
          <p:nvPr/>
        </p:nvSpPr>
        <p:spPr>
          <a:xfrm>
            <a:off x="5306152" y="333699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48D840-425C-2410-C296-2D53899A315D}"/>
              </a:ext>
            </a:extLst>
          </p:cNvPr>
          <p:cNvSpPr txBox="1"/>
          <p:nvPr/>
        </p:nvSpPr>
        <p:spPr>
          <a:xfrm>
            <a:off x="5246897" y="1857095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FCC0F6-94BF-F119-769B-E4BA08B257BE}"/>
              </a:ext>
            </a:extLst>
          </p:cNvPr>
          <p:cNvSpPr txBox="1"/>
          <p:nvPr/>
        </p:nvSpPr>
        <p:spPr>
          <a:xfrm>
            <a:off x="2541225" y="334425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AB591C-9FB7-D8C4-CA57-743F7D6ED882}"/>
              </a:ext>
            </a:extLst>
          </p:cNvPr>
          <p:cNvSpPr txBox="1"/>
          <p:nvPr/>
        </p:nvSpPr>
        <p:spPr>
          <a:xfrm>
            <a:off x="2557094" y="2636481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43C7785-1EED-5CE7-0052-B171D7EE6C6C}"/>
              </a:ext>
            </a:extLst>
          </p:cNvPr>
          <p:cNvSpPr txBox="1"/>
          <p:nvPr/>
        </p:nvSpPr>
        <p:spPr>
          <a:xfrm>
            <a:off x="5249936" y="2635814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3854F7-67E2-4A62-E8C4-2C6CE7B0BCAB}"/>
              </a:ext>
            </a:extLst>
          </p:cNvPr>
          <p:cNvSpPr txBox="1"/>
          <p:nvPr/>
        </p:nvSpPr>
        <p:spPr>
          <a:xfrm>
            <a:off x="5248766" y="119049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91A214-EEE8-4654-B13D-0AF03515B0AB}"/>
              </a:ext>
            </a:extLst>
          </p:cNvPr>
          <p:cNvSpPr txBox="1"/>
          <p:nvPr/>
        </p:nvSpPr>
        <p:spPr>
          <a:xfrm>
            <a:off x="2545428" y="191992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436D82-D172-440B-94A5-77856A197508}"/>
              </a:ext>
            </a:extLst>
          </p:cNvPr>
          <p:cNvSpPr txBox="1"/>
          <p:nvPr/>
        </p:nvSpPr>
        <p:spPr>
          <a:xfrm>
            <a:off x="2549881" y="1170729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6A0E0D-1AFA-9F8B-CC00-35F11A3E389E}"/>
              </a:ext>
            </a:extLst>
          </p:cNvPr>
          <p:cNvSpPr txBox="1"/>
          <p:nvPr/>
        </p:nvSpPr>
        <p:spPr>
          <a:xfrm>
            <a:off x="2538239" y="4021078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FDDCD6-93EC-AB09-76C4-B6A7CD5549EE}"/>
              </a:ext>
            </a:extLst>
          </p:cNvPr>
          <p:cNvSpPr txBox="1"/>
          <p:nvPr/>
        </p:nvSpPr>
        <p:spPr>
          <a:xfrm>
            <a:off x="4334959" y="33644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C326B0-DACE-FBCF-CADD-6CD56CF016E8}"/>
              </a:ext>
            </a:extLst>
          </p:cNvPr>
          <p:cNvSpPr txBox="1"/>
          <p:nvPr/>
        </p:nvSpPr>
        <p:spPr>
          <a:xfrm>
            <a:off x="4275704" y="1884545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1A5BA2-B721-8D40-58DE-F8ACF72C1685}"/>
              </a:ext>
            </a:extLst>
          </p:cNvPr>
          <p:cNvSpPr txBox="1"/>
          <p:nvPr/>
        </p:nvSpPr>
        <p:spPr>
          <a:xfrm>
            <a:off x="1311621" y="334932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447468-6753-E25C-8ECB-F6EDC5EEACE4}"/>
              </a:ext>
            </a:extLst>
          </p:cNvPr>
          <p:cNvSpPr txBox="1"/>
          <p:nvPr/>
        </p:nvSpPr>
        <p:spPr>
          <a:xfrm>
            <a:off x="1309116" y="265035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06DC859-F40A-5F9A-8562-D809C5E0052B}"/>
              </a:ext>
            </a:extLst>
          </p:cNvPr>
          <p:cNvSpPr txBox="1"/>
          <p:nvPr/>
        </p:nvSpPr>
        <p:spPr>
          <a:xfrm>
            <a:off x="4278743" y="2663264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6D4702C-815F-316C-533A-60286656216D}"/>
              </a:ext>
            </a:extLst>
          </p:cNvPr>
          <p:cNvSpPr txBox="1"/>
          <p:nvPr/>
        </p:nvSpPr>
        <p:spPr>
          <a:xfrm>
            <a:off x="4277573" y="12179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60457E2-523F-B62B-81CD-F37184554170}"/>
              </a:ext>
            </a:extLst>
          </p:cNvPr>
          <p:cNvSpPr txBox="1"/>
          <p:nvPr/>
        </p:nvSpPr>
        <p:spPr>
          <a:xfrm>
            <a:off x="1289100" y="119857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004F9E-41AE-CE2E-18EE-58AD347EE13E}"/>
              </a:ext>
            </a:extLst>
          </p:cNvPr>
          <p:cNvSpPr txBox="1"/>
          <p:nvPr/>
        </p:nvSpPr>
        <p:spPr>
          <a:xfrm>
            <a:off x="7086601" y="674400"/>
            <a:ext cx="53408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JANUARY 2024</a:t>
            </a:r>
          </a:p>
          <a:p>
            <a:endParaRPr lang="en-US" sz="4400" b="1" dirty="0">
              <a:solidFill>
                <a:schemeClr val="accent2"/>
              </a:solidFill>
            </a:endParaRPr>
          </a:p>
          <a:p>
            <a:endParaRPr lang="en-US" sz="4400" b="1" dirty="0">
              <a:solidFill>
                <a:schemeClr val="accent2"/>
              </a:solidFill>
            </a:endParaRPr>
          </a:p>
          <a:p>
            <a:r>
              <a:rPr lang="en-US" sz="4400" b="1" dirty="0">
                <a:solidFill>
                  <a:schemeClr val="accent2"/>
                </a:solidFill>
              </a:rPr>
              <a:t>Section 1+2 – orange</a:t>
            </a:r>
          </a:p>
          <a:p>
            <a:r>
              <a:rPr lang="en-US" sz="4400" b="1" dirty="0">
                <a:solidFill>
                  <a:schemeClr val="accent5"/>
                </a:solidFill>
              </a:rPr>
              <a:t>Section 3+4 – blue</a:t>
            </a:r>
          </a:p>
          <a:p>
            <a:endParaRPr lang="en-US" sz="4400" b="1" dirty="0"/>
          </a:p>
          <a:p>
            <a:endParaRPr lang="en-US" sz="4400" b="1" dirty="0"/>
          </a:p>
          <a:p>
            <a:r>
              <a:rPr lang="en-US" sz="4400" b="1" dirty="0"/>
              <a:t>FEBUARY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725058-351A-49EC-98DF-5691D729F62A}"/>
              </a:ext>
            </a:extLst>
          </p:cNvPr>
          <p:cNvSpPr txBox="1"/>
          <p:nvPr/>
        </p:nvSpPr>
        <p:spPr>
          <a:xfrm>
            <a:off x="1264437" y="2108012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MLK</a:t>
            </a:r>
            <a:endParaRPr lang="en-US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A8C8A1-4940-6BFA-B4A6-B1A4B35F25F6}"/>
              </a:ext>
            </a:extLst>
          </p:cNvPr>
          <p:cNvSpPr txBox="1"/>
          <p:nvPr/>
        </p:nvSpPr>
        <p:spPr>
          <a:xfrm>
            <a:off x="1160359" y="5650083"/>
            <a:ext cx="1007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President</a:t>
            </a:r>
          </a:p>
          <a:p>
            <a:r>
              <a:rPr lang="en-US" sz="1400" b="1" dirty="0"/>
              <a:t>Day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E481F3-4AA8-F6AE-065A-4ADA82BA5A91}"/>
              </a:ext>
            </a:extLst>
          </p:cNvPr>
          <p:cNvSpPr txBox="1"/>
          <p:nvPr/>
        </p:nvSpPr>
        <p:spPr>
          <a:xfrm>
            <a:off x="4140790" y="5669199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BDR</a:t>
            </a:r>
            <a:endParaRPr lang="en-US" sz="4400" b="1" dirty="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0311F3-1784-18A9-65B5-A8F141251BBA}"/>
              </a:ext>
            </a:extLst>
          </p:cNvPr>
          <p:cNvSpPr txBox="1"/>
          <p:nvPr/>
        </p:nvSpPr>
        <p:spPr>
          <a:xfrm>
            <a:off x="5019115" y="5654899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BDR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2B018E-1134-523C-7B52-C040CEB28662}"/>
              </a:ext>
            </a:extLst>
          </p:cNvPr>
          <p:cNvCxnSpPr>
            <a:cxnSpLocks/>
          </p:cNvCxnSpPr>
          <p:nvPr/>
        </p:nvCxnSpPr>
        <p:spPr>
          <a:xfrm>
            <a:off x="264160" y="4021077"/>
            <a:ext cx="3767339" cy="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CD3055-17D5-B97A-DD3D-16481477EB03}"/>
              </a:ext>
            </a:extLst>
          </p:cNvPr>
          <p:cNvCxnSpPr>
            <a:cxnSpLocks/>
          </p:cNvCxnSpPr>
          <p:nvPr/>
        </p:nvCxnSpPr>
        <p:spPr>
          <a:xfrm>
            <a:off x="4031499" y="3333898"/>
            <a:ext cx="2806181" cy="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C6EC88-8D52-3750-EDAF-A907D44076E6}"/>
              </a:ext>
            </a:extLst>
          </p:cNvPr>
          <p:cNvCxnSpPr>
            <a:cxnSpLocks/>
          </p:cNvCxnSpPr>
          <p:nvPr/>
        </p:nvCxnSpPr>
        <p:spPr>
          <a:xfrm flipV="1">
            <a:off x="4031499" y="3344253"/>
            <a:ext cx="0" cy="70404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40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111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Britannic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Aren Paster</dc:creator>
  <cp:lastModifiedBy>Aren Paster</cp:lastModifiedBy>
  <cp:revision>4</cp:revision>
  <dcterms:created xsi:type="dcterms:W3CDTF">2023-09-20T18:56:54Z</dcterms:created>
  <dcterms:modified xsi:type="dcterms:W3CDTF">2024-01-10T15:48:32Z</dcterms:modified>
</cp:coreProperties>
</file>