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71" r:id="rId2"/>
    <p:sldId id="267" r:id="rId3"/>
    <p:sldId id="275" r:id="rId4"/>
    <p:sldId id="281" r:id="rId5"/>
    <p:sldId id="278" r:id="rId6"/>
    <p:sldId id="259" r:id="rId7"/>
    <p:sldId id="274" r:id="rId8"/>
    <p:sldId id="283" r:id="rId9"/>
    <p:sldId id="282" r:id="rId10"/>
    <p:sldId id="264" r:id="rId11"/>
    <p:sldId id="279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8/11/2023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8/11/2023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8/11/2023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esignlab.eng.rpi.edu/edn/projects/capstone-support-dev/wiki/Client_Progress_Presentation" TargetMode="External"/><Relationship Id="rId4" Type="http://schemas.openxmlformats.org/officeDocument/2006/relationships/hyperlink" Target="https://designlab.eng.rpi.edu/edn/projects/capstone-support-dev/wiki/Client_Meeting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8" y="250009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5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Answers / Decisions Needed from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D7D66A7-603A-4351-8756-5A2A04E2DF67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C3292-71E1-C851-5789-B359669C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0ABC-FD89-46B8-AE5C-02F234570E25}" type="datetime1">
              <a:rPr lang="en-US" smtClean="0"/>
              <a:t>8/11/2023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A90E1-E37E-6362-5BE9-C9FBC38A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BB6C-3E79-054D-1C39-E5851A6A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8/11/2023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Update from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DF225-C8C3-CC0E-B492-DDA5BAC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99E-0228-47E4-8789-0BA8F19D2839}" type="datetime1">
              <a:rPr lang="en-US" smtClean="0"/>
              <a:t>8/11/2023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B2BFC-6749-CF34-89A3-520D80A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1AE4-0AA3-1F06-0BED-DEBFCC0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8/11/2023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474981"/>
              </p:ext>
            </p:extLst>
          </p:nvPr>
        </p:nvGraphicFramePr>
        <p:xfrm>
          <a:off x="1032387" y="1500044"/>
          <a:ext cx="10127226" cy="3810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9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114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5238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D07E073-E20A-41CF-B927-23215F298B78}" type="datetime1">
              <a:rPr lang="en-US" smtClean="0"/>
              <a:t>8/11/2023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1942973" y="5395758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Technical Approach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Accomplishments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8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Demonstration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3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395</Words>
  <Application>Microsoft Office PowerPoint</Application>
  <PresentationFormat>Widescreen</PresentationFormat>
  <Paragraphs>79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Office Theme</vt:lpstr>
      <vt:lpstr>Project Name</vt:lpstr>
      <vt:lpstr>Agenda</vt:lpstr>
      <vt:lpstr>Project Overview</vt:lpstr>
      <vt:lpstr>Update from Client</vt:lpstr>
      <vt:lpstr>Current Needs and Requirements (N&amp;R) Spreadsheet Review</vt:lpstr>
      <vt:lpstr>Project Status</vt:lpstr>
      <vt:lpstr>Technical Approach</vt:lpstr>
      <vt:lpstr>Accomplishments</vt:lpstr>
      <vt:lpstr>Demonstration</vt:lpstr>
      <vt:lpstr>Answers / Decisions Needed from client</vt:lpstr>
      <vt:lpstr>Next Steps and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Aren Paster</cp:lastModifiedBy>
  <cp:revision>22</cp:revision>
  <cp:lastPrinted>2023-07-27T14:43:55Z</cp:lastPrinted>
  <dcterms:created xsi:type="dcterms:W3CDTF">2023-06-06T17:56:44Z</dcterms:created>
  <dcterms:modified xsi:type="dcterms:W3CDTF">2023-08-11T14:55:58Z</dcterms:modified>
</cp:coreProperties>
</file>