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3" r:id="rId2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1565" y="91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35306-9822-48A8-9432-3E2816A97DE9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4138" y="1154113"/>
            <a:ext cx="4149725" cy="3113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0238"/>
            <a:ext cx="5486400" cy="3633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A139-74D1-4B27-B7E7-ED61B264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802" y="27620973"/>
            <a:ext cx="2670053" cy="267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98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42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Aren Paster</cp:lastModifiedBy>
  <cp:revision>197</cp:revision>
  <dcterms:created xsi:type="dcterms:W3CDTF">2010-10-13T15:25:13Z</dcterms:created>
  <dcterms:modified xsi:type="dcterms:W3CDTF">2023-08-11T13:59:27Z</dcterms:modified>
</cp:coreProperties>
</file>