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69"/>
  </p:notesMasterIdLst>
  <p:sldIdLst>
    <p:sldId id="256" r:id="rId4"/>
    <p:sldId id="339" r:id="rId5"/>
    <p:sldId id="415" r:id="rId6"/>
    <p:sldId id="276" r:id="rId7"/>
    <p:sldId id="257" r:id="rId8"/>
    <p:sldId id="490" r:id="rId9"/>
    <p:sldId id="275" r:id="rId10"/>
    <p:sldId id="462" r:id="rId11"/>
    <p:sldId id="463" r:id="rId12"/>
    <p:sldId id="483" r:id="rId13"/>
    <p:sldId id="555" r:id="rId14"/>
    <p:sldId id="566" r:id="rId15"/>
    <p:sldId id="556" r:id="rId16"/>
    <p:sldId id="491" r:id="rId17"/>
    <p:sldId id="274" r:id="rId18"/>
    <p:sldId id="464" r:id="rId19"/>
    <p:sldId id="492" r:id="rId20"/>
    <p:sldId id="258" r:id="rId21"/>
    <p:sldId id="400" r:id="rId22"/>
    <p:sldId id="265" r:id="rId23"/>
    <p:sldId id="422" r:id="rId24"/>
    <p:sldId id="506" r:id="rId25"/>
    <p:sldId id="547" r:id="rId26"/>
    <p:sldId id="259" r:id="rId27"/>
    <p:sldId id="261" r:id="rId28"/>
    <p:sldId id="260"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69" r:id="rId47"/>
    <p:sldId id="389" r:id="rId48"/>
    <p:sldId id="426" r:id="rId49"/>
    <p:sldId id="493" r:id="rId50"/>
    <p:sldId id="557" r:id="rId51"/>
    <p:sldId id="473" r:id="rId52"/>
    <p:sldId id="460" r:id="rId53"/>
    <p:sldId id="362" r:id="rId54"/>
    <p:sldId id="289" r:id="rId55"/>
    <p:sldId id="468" r:id="rId56"/>
    <p:sldId id="469" r:id="rId57"/>
    <p:sldId id="471" r:id="rId58"/>
    <p:sldId id="558" r:id="rId59"/>
    <p:sldId id="329" r:id="rId60"/>
    <p:sldId id="330" r:id="rId61"/>
    <p:sldId id="331" r:id="rId62"/>
    <p:sldId id="522" r:id="rId63"/>
    <p:sldId id="536" r:id="rId64"/>
    <p:sldId id="407" r:id="rId65"/>
    <p:sldId id="546" r:id="rId66"/>
    <p:sldId id="287" r:id="rId67"/>
    <p:sldId id="570" r:id="rId68"/>
    <p:sldId id="340" r:id="rId69"/>
    <p:sldId id="288" r:id="rId70"/>
    <p:sldId id="290" r:id="rId71"/>
    <p:sldId id="387" r:id="rId72"/>
    <p:sldId id="565" r:id="rId73"/>
    <p:sldId id="498" r:id="rId74"/>
    <p:sldId id="559" r:id="rId75"/>
    <p:sldId id="499" r:id="rId76"/>
    <p:sldId id="500" r:id="rId77"/>
    <p:sldId id="393" r:id="rId78"/>
    <p:sldId id="549" r:id="rId79"/>
    <p:sldId id="408" r:id="rId80"/>
    <p:sldId id="293" r:id="rId81"/>
    <p:sldId id="571" r:id="rId82"/>
    <p:sldId id="394" r:id="rId83"/>
    <p:sldId id="586" r:id="rId84"/>
    <p:sldId id="587" r:id="rId85"/>
    <p:sldId id="588" r:id="rId86"/>
    <p:sldId id="589" r:id="rId87"/>
    <p:sldId id="590" r:id="rId88"/>
    <p:sldId id="342" r:id="rId89"/>
    <p:sldId id="561" r:id="rId90"/>
    <p:sldId id="474" r:id="rId91"/>
    <p:sldId id="583" r:id="rId92"/>
    <p:sldId id="409" r:id="rId93"/>
    <p:sldId id="518" r:id="rId94"/>
    <p:sldId id="572" r:id="rId95"/>
    <p:sldId id="579" r:id="rId96"/>
    <p:sldId id="343" r:id="rId97"/>
    <p:sldId id="580" r:id="rId98"/>
    <p:sldId id="344" r:id="rId99"/>
    <p:sldId id="345" r:id="rId100"/>
    <p:sldId id="508" r:id="rId101"/>
    <p:sldId id="509" r:id="rId102"/>
    <p:sldId id="510" r:id="rId103"/>
    <p:sldId id="511" r:id="rId104"/>
    <p:sldId id="552" r:id="rId105"/>
    <p:sldId id="513" r:id="rId106"/>
    <p:sldId id="346" r:id="rId107"/>
    <p:sldId id="314" r:id="rId108"/>
    <p:sldId id="327" r:id="rId109"/>
    <p:sldId id="514" r:id="rId110"/>
    <p:sldId id="515" r:id="rId111"/>
    <p:sldId id="336" r:id="rId112"/>
    <p:sldId id="516" r:id="rId113"/>
    <p:sldId id="348" r:id="rId114"/>
    <p:sldId id="351" r:id="rId115"/>
    <p:sldId id="534" r:id="rId116"/>
    <p:sldId id="550" r:id="rId117"/>
    <p:sldId id="551" r:id="rId118"/>
    <p:sldId id="519" r:id="rId119"/>
    <p:sldId id="298" r:id="rId120"/>
    <p:sldId id="573" r:id="rId121"/>
    <p:sldId id="581" r:id="rId122"/>
    <p:sldId id="446" r:id="rId123"/>
    <p:sldId id="447" r:id="rId124"/>
    <p:sldId id="450" r:id="rId125"/>
    <p:sldId id="582" r:id="rId126"/>
    <p:sldId id="401" r:id="rId127"/>
    <p:sldId id="476" r:id="rId128"/>
    <p:sldId id="533" r:id="rId129"/>
    <p:sldId id="485" r:id="rId130"/>
    <p:sldId id="504" r:id="rId131"/>
    <p:sldId id="528" r:id="rId132"/>
    <p:sldId id="410" r:id="rId133"/>
    <p:sldId id="300" r:id="rId134"/>
    <p:sldId id="574" r:id="rId135"/>
    <p:sldId id="382" r:id="rId136"/>
    <p:sldId id="584" r:id="rId137"/>
    <p:sldId id="529" r:id="rId138"/>
    <p:sldId id="411" r:id="rId139"/>
    <p:sldId id="302" r:id="rId140"/>
    <p:sldId id="575" r:id="rId141"/>
    <p:sldId id="585" r:id="rId142"/>
    <p:sldId id="494" r:id="rId143"/>
    <p:sldId id="404" r:id="rId144"/>
    <p:sldId id="495" r:id="rId145"/>
    <p:sldId id="496" r:id="rId146"/>
    <p:sldId id="486" r:id="rId147"/>
    <p:sldId id="530" r:id="rId148"/>
    <p:sldId id="535" r:id="rId149"/>
    <p:sldId id="412" r:id="rId150"/>
    <p:sldId id="304" r:id="rId151"/>
    <p:sldId id="576" r:id="rId152"/>
    <p:sldId id="395" r:id="rId153"/>
    <p:sldId id="396" r:id="rId154"/>
    <p:sldId id="397" r:id="rId155"/>
    <p:sldId id="398" r:id="rId156"/>
    <p:sldId id="413" r:id="rId157"/>
    <p:sldId id="562" r:id="rId158"/>
    <p:sldId id="577" r:id="rId159"/>
    <p:sldId id="564" r:id="rId160"/>
    <p:sldId id="568" r:id="rId161"/>
    <p:sldId id="482" r:id="rId162"/>
    <p:sldId id="553" r:id="rId163"/>
    <p:sldId id="378" r:id="rId164"/>
    <p:sldId id="350" r:id="rId165"/>
    <p:sldId id="567" r:id="rId166"/>
    <p:sldId id="338" r:id="rId167"/>
    <p:sldId id="352" r:id="rId16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7437" autoAdjust="0"/>
    <p:restoredTop sz="92877" autoAdjust="0"/>
  </p:normalViewPr>
  <p:slideViewPr>
    <p:cSldViewPr>
      <p:cViewPr varScale="1">
        <p:scale>
          <a:sx n="103" d="100"/>
          <a:sy n="103" d="100"/>
        </p:scale>
        <p:origin x="1428" y="96"/>
      </p:cViewPr>
      <p:guideLst>
        <p:guide orient="horz" pos="2160"/>
        <p:guide pos="2880"/>
      </p:guideLst>
    </p:cSldViewPr>
  </p:slideViewPr>
  <p:notesTextViewPr>
    <p:cViewPr>
      <p:scale>
        <a:sx n="200" d="100"/>
        <a:sy n="200" d="100"/>
      </p:scale>
      <p:origin x="0" y="0"/>
    </p:cViewPr>
  </p:notesTextViewPr>
  <p:sorterViewPr>
    <p:cViewPr>
      <p:scale>
        <a:sx n="125" d="100"/>
        <a:sy n="125" d="100"/>
      </p:scale>
      <p:origin x="0" y="-4854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commentAuthors" Target="commentAuthor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presProps" Target="presProps.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microsoft.com/office/2018/10/relationships/authors" Target="author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108BE-6A07-4898-A89C-C633F421536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41F2AAD-B40A-4985-9A01-4BDC8731B840}">
      <dgm:prSet phldrT="[Text]"/>
      <dgm:spPr/>
      <dgm:t>
        <a:bodyPr/>
        <a:lstStyle/>
        <a:p>
          <a:r>
            <a:rPr lang="en-US" dirty="0"/>
            <a:t>Your Project</a:t>
          </a:r>
        </a:p>
      </dgm:t>
    </dgm:pt>
    <dgm:pt modelId="{E9C2DB2C-EBCD-4B15-BFE6-4B9A8482789D}" type="parTrans" cxnId="{42682F2F-E5B9-4B3D-95DC-4CF3D5C281DE}">
      <dgm:prSet/>
      <dgm:spPr/>
      <dgm:t>
        <a:bodyPr/>
        <a:lstStyle/>
        <a:p>
          <a:endParaRPr lang="en-US"/>
        </a:p>
      </dgm:t>
    </dgm:pt>
    <dgm:pt modelId="{D55B1E38-6EBE-4C69-90A2-729C8AF1BFBF}" type="sibTrans" cxnId="{42682F2F-E5B9-4B3D-95DC-4CF3D5C281DE}">
      <dgm:prSet/>
      <dgm:spPr/>
      <dgm:t>
        <a:bodyPr/>
        <a:lstStyle/>
        <a:p>
          <a:endParaRPr lang="en-US"/>
        </a:p>
      </dgm:t>
    </dgm:pt>
    <dgm:pt modelId="{90250236-1D63-452F-A33A-132E3697570C}">
      <dgm:prSet phldrT="[Text]"/>
      <dgm:spPr/>
      <dgm:t>
        <a:bodyPr/>
        <a:lstStyle/>
        <a:p>
          <a:r>
            <a:rPr lang="en-US" dirty="0"/>
            <a:t>Students</a:t>
          </a:r>
        </a:p>
      </dgm:t>
    </dgm:pt>
    <dgm:pt modelId="{73C45FB5-20BE-4BAF-8DA8-62FD0A7003E0}" type="parTrans" cxnId="{FF71C443-6EC4-4472-AF2B-B9694875BE6B}">
      <dgm:prSet/>
      <dgm:spPr/>
      <dgm:t>
        <a:bodyPr/>
        <a:lstStyle/>
        <a:p>
          <a:endParaRPr lang="en-US"/>
        </a:p>
      </dgm:t>
    </dgm:pt>
    <dgm:pt modelId="{35368228-39B4-470A-91A0-CC5654F96205}" type="sibTrans" cxnId="{FF71C443-6EC4-4472-AF2B-B9694875BE6B}">
      <dgm:prSet/>
      <dgm:spPr/>
      <dgm:t>
        <a:bodyPr/>
        <a:lstStyle/>
        <a:p>
          <a:endParaRPr lang="en-US"/>
        </a:p>
      </dgm:t>
    </dgm:pt>
    <dgm:pt modelId="{7FDD2B7F-DB7B-4A15-8EA4-2F0A77B1679D}">
      <dgm:prSet phldrT="[Text]"/>
      <dgm:spPr/>
      <dgm:t>
        <a:bodyPr/>
        <a:lstStyle/>
        <a:p>
          <a:r>
            <a:rPr lang="en-US" dirty="0"/>
            <a:t>PE</a:t>
          </a:r>
        </a:p>
      </dgm:t>
    </dgm:pt>
    <dgm:pt modelId="{DDC6EAF3-5235-49D6-B45A-865730FD9ECB}" type="parTrans" cxnId="{E51513AB-E05F-45A7-9F5D-CCAC7D9E8C33}">
      <dgm:prSet/>
      <dgm:spPr/>
      <dgm:t>
        <a:bodyPr/>
        <a:lstStyle/>
        <a:p>
          <a:endParaRPr lang="en-US"/>
        </a:p>
      </dgm:t>
    </dgm:pt>
    <dgm:pt modelId="{25E846EA-B0B4-44B8-8183-F600859947DB}" type="sibTrans" cxnId="{E51513AB-E05F-45A7-9F5D-CCAC7D9E8C33}">
      <dgm:prSet/>
      <dgm:spPr/>
      <dgm:t>
        <a:bodyPr/>
        <a:lstStyle/>
        <a:p>
          <a:endParaRPr lang="en-US"/>
        </a:p>
      </dgm:t>
    </dgm:pt>
    <dgm:pt modelId="{4BDE0A72-D512-4CCA-B035-8E51CCB22C4F}">
      <dgm:prSet phldrT="[Text]"/>
      <dgm:spPr/>
      <dgm:t>
        <a:bodyPr/>
        <a:lstStyle/>
        <a:p>
          <a:r>
            <a:rPr lang="en-US" dirty="0"/>
            <a:t>CE</a:t>
          </a:r>
        </a:p>
      </dgm:t>
    </dgm:pt>
    <dgm:pt modelId="{1D27FBB4-CD23-4A52-BC40-8AB436ADEC10}" type="parTrans" cxnId="{47594370-B21D-452B-84F7-3B875C113E7D}">
      <dgm:prSet/>
      <dgm:spPr/>
      <dgm:t>
        <a:bodyPr/>
        <a:lstStyle/>
        <a:p>
          <a:endParaRPr lang="en-US"/>
        </a:p>
      </dgm:t>
    </dgm:pt>
    <dgm:pt modelId="{97FCF31A-069C-42F9-BC88-FA9697D54E06}" type="sibTrans" cxnId="{47594370-B21D-452B-84F7-3B875C113E7D}">
      <dgm:prSet/>
      <dgm:spPr/>
      <dgm:t>
        <a:bodyPr/>
        <a:lstStyle/>
        <a:p>
          <a:endParaRPr lang="en-US"/>
        </a:p>
      </dgm:t>
    </dgm:pt>
    <dgm:pt modelId="{4EA2FE87-4F5C-4E04-A42E-7F45B3FD17E2}">
      <dgm:prSet phldrT="[Text]"/>
      <dgm:spPr/>
      <dgm:t>
        <a:bodyPr/>
        <a:lstStyle/>
        <a:p>
          <a:r>
            <a:rPr lang="en-US" dirty="0"/>
            <a:t>Support</a:t>
          </a:r>
        </a:p>
      </dgm:t>
    </dgm:pt>
    <dgm:pt modelId="{413C59B4-C020-449C-AD80-04431BA122C4}" type="parTrans" cxnId="{16713C1A-47DE-40BE-902A-257BD32EB108}">
      <dgm:prSet/>
      <dgm:spPr/>
      <dgm:t>
        <a:bodyPr/>
        <a:lstStyle/>
        <a:p>
          <a:endParaRPr lang="en-US"/>
        </a:p>
      </dgm:t>
    </dgm:pt>
    <dgm:pt modelId="{05DD678B-1549-40FA-92DC-BD23C43AEE37}" type="sibTrans" cxnId="{16713C1A-47DE-40BE-902A-257BD32EB108}">
      <dgm:prSet/>
      <dgm:spPr/>
      <dgm:t>
        <a:bodyPr/>
        <a:lstStyle/>
        <a:p>
          <a:endParaRPr lang="en-US"/>
        </a:p>
      </dgm:t>
    </dgm:pt>
    <dgm:pt modelId="{D1EE0023-6B0B-4118-A4CF-560789DEF780}">
      <dgm:prSet phldrT="[Text]"/>
      <dgm:spPr/>
      <dgm:t>
        <a:bodyPr/>
        <a:lstStyle/>
        <a:p>
          <a:r>
            <a:rPr lang="en-US"/>
            <a:t>Fabrication Support</a:t>
          </a:r>
          <a:endParaRPr lang="en-US" dirty="0"/>
        </a:p>
      </dgm:t>
    </dgm:pt>
    <dgm:pt modelId="{B12D0190-F7BA-40A7-B3D6-42CDFA6A3680}" type="parTrans" cxnId="{18CD6792-D691-41C6-B6A2-F62F7CCBB7CE}">
      <dgm:prSet/>
      <dgm:spPr/>
      <dgm:t>
        <a:bodyPr/>
        <a:lstStyle/>
        <a:p>
          <a:endParaRPr lang="en-US"/>
        </a:p>
      </dgm:t>
    </dgm:pt>
    <dgm:pt modelId="{BD246E5C-0BFB-4C27-89B2-CB28F415A7E6}" type="sibTrans" cxnId="{18CD6792-D691-41C6-B6A2-F62F7CCBB7CE}">
      <dgm:prSet/>
      <dgm:spPr/>
      <dgm:t>
        <a:bodyPr/>
        <a:lstStyle/>
        <a:p>
          <a:endParaRPr lang="en-US"/>
        </a:p>
      </dgm:t>
    </dgm:pt>
    <dgm:pt modelId="{DA96A809-EF4B-4E2E-A7C4-F9BB4A141CC0}">
      <dgm:prSet phldrT="[Text]"/>
      <dgm:spPr/>
      <dgm:t>
        <a:bodyPr/>
        <a:lstStyle/>
        <a:p>
          <a:r>
            <a:rPr lang="en-US" dirty="0"/>
            <a:t>Purchasing</a:t>
          </a:r>
        </a:p>
      </dgm:t>
    </dgm:pt>
    <dgm:pt modelId="{19C68FBF-F44D-4617-8A6C-751AE16EC2F5}" type="parTrans" cxnId="{849E51A2-3109-4F04-8192-83D8CA85F896}">
      <dgm:prSet/>
      <dgm:spPr/>
      <dgm:t>
        <a:bodyPr/>
        <a:lstStyle/>
        <a:p>
          <a:endParaRPr lang="en-US"/>
        </a:p>
      </dgm:t>
    </dgm:pt>
    <dgm:pt modelId="{971AB836-F2E9-4D9F-85D4-C42334E9F4F3}" type="sibTrans" cxnId="{849E51A2-3109-4F04-8192-83D8CA85F896}">
      <dgm:prSet/>
      <dgm:spPr/>
      <dgm:t>
        <a:bodyPr/>
        <a:lstStyle/>
        <a:p>
          <a:endParaRPr lang="en-US"/>
        </a:p>
      </dgm:t>
    </dgm:pt>
    <dgm:pt modelId="{70B6A4FF-07A7-4C52-8715-DE1D7F968330}">
      <dgm:prSet phldrT="[Text]"/>
      <dgm:spPr/>
      <dgm:t>
        <a:bodyPr/>
        <a:lstStyle/>
        <a:p>
          <a:r>
            <a:rPr lang="en-US" dirty="0"/>
            <a:t>Client</a:t>
          </a:r>
        </a:p>
      </dgm:t>
    </dgm:pt>
    <dgm:pt modelId="{B16AAE80-4238-4CE6-8E36-9C1C49818532}" type="parTrans" cxnId="{0630C041-2474-4995-855F-ECB011267D49}">
      <dgm:prSet/>
      <dgm:spPr/>
      <dgm:t>
        <a:bodyPr/>
        <a:lstStyle/>
        <a:p>
          <a:endParaRPr lang="en-US"/>
        </a:p>
      </dgm:t>
    </dgm:pt>
    <dgm:pt modelId="{7019F39B-1A23-45AB-B30B-9EB234DB5E02}" type="sibTrans" cxnId="{0630C041-2474-4995-855F-ECB011267D49}">
      <dgm:prSet/>
      <dgm:spPr/>
      <dgm:t>
        <a:bodyPr/>
        <a:lstStyle/>
        <a:p>
          <a:endParaRPr lang="en-US"/>
        </a:p>
      </dgm:t>
    </dgm:pt>
    <dgm:pt modelId="{24BA287A-4C5E-4928-B401-0810DC0E514C}" type="pres">
      <dgm:prSet presAssocID="{712108BE-6A07-4898-A89C-C633F4215360}" presName="hierChild1" presStyleCnt="0">
        <dgm:presLayoutVars>
          <dgm:orgChart val="1"/>
          <dgm:chPref val="1"/>
          <dgm:dir/>
          <dgm:animOne val="branch"/>
          <dgm:animLvl val="lvl"/>
          <dgm:resizeHandles/>
        </dgm:presLayoutVars>
      </dgm:prSet>
      <dgm:spPr/>
    </dgm:pt>
    <dgm:pt modelId="{63F18A85-D2AA-4D17-8CF6-B4FD64F88F0D}" type="pres">
      <dgm:prSet presAssocID="{541F2AAD-B40A-4985-9A01-4BDC8731B840}" presName="hierRoot1" presStyleCnt="0">
        <dgm:presLayoutVars>
          <dgm:hierBranch val="init"/>
        </dgm:presLayoutVars>
      </dgm:prSet>
      <dgm:spPr/>
    </dgm:pt>
    <dgm:pt modelId="{670664DC-6BB0-4CF5-99EF-4743FB755A0F}" type="pres">
      <dgm:prSet presAssocID="{541F2AAD-B40A-4985-9A01-4BDC8731B840}" presName="rootComposite1" presStyleCnt="0"/>
      <dgm:spPr/>
    </dgm:pt>
    <dgm:pt modelId="{1C2B4E02-0333-4EF1-B726-CC6786568DA9}" type="pres">
      <dgm:prSet presAssocID="{541F2AAD-B40A-4985-9A01-4BDC8731B840}" presName="rootText1" presStyleLbl="node0" presStyleIdx="0" presStyleCnt="1" custScaleX="122915">
        <dgm:presLayoutVars>
          <dgm:chPref val="3"/>
        </dgm:presLayoutVars>
      </dgm:prSet>
      <dgm:spPr/>
    </dgm:pt>
    <dgm:pt modelId="{4BF7CE7B-6192-4EA5-A66B-8F39D9BB0B59}" type="pres">
      <dgm:prSet presAssocID="{541F2AAD-B40A-4985-9A01-4BDC8731B840}" presName="rootConnector1" presStyleLbl="node1" presStyleIdx="0" presStyleCnt="0"/>
      <dgm:spPr/>
    </dgm:pt>
    <dgm:pt modelId="{066615FF-DECE-43A0-867C-71B02E5D70A1}" type="pres">
      <dgm:prSet presAssocID="{541F2AAD-B40A-4985-9A01-4BDC8731B840}" presName="hierChild2" presStyleCnt="0"/>
      <dgm:spPr/>
    </dgm:pt>
    <dgm:pt modelId="{6E8EF5A7-F189-4620-BC17-B3DAE99A02FA}" type="pres">
      <dgm:prSet presAssocID="{413C59B4-C020-449C-AD80-04431BA122C4}" presName="Name37" presStyleLbl="parChTrans1D2" presStyleIdx="0" presStyleCnt="4"/>
      <dgm:spPr/>
    </dgm:pt>
    <dgm:pt modelId="{1BD6CE81-AFEF-4191-8B05-22C1B897B6D6}" type="pres">
      <dgm:prSet presAssocID="{4EA2FE87-4F5C-4E04-A42E-7F45B3FD17E2}" presName="hierRoot2" presStyleCnt="0">
        <dgm:presLayoutVars>
          <dgm:hierBranch val="init"/>
        </dgm:presLayoutVars>
      </dgm:prSet>
      <dgm:spPr/>
    </dgm:pt>
    <dgm:pt modelId="{63039DB7-5CFA-41AA-8478-445D342B4158}" type="pres">
      <dgm:prSet presAssocID="{4EA2FE87-4F5C-4E04-A42E-7F45B3FD17E2}" presName="rootComposite" presStyleCnt="0"/>
      <dgm:spPr/>
    </dgm:pt>
    <dgm:pt modelId="{FE2806EB-67D9-4B7C-97F3-BE24FA882A88}" type="pres">
      <dgm:prSet presAssocID="{4EA2FE87-4F5C-4E04-A42E-7F45B3FD17E2}" presName="rootText" presStyleLbl="node2" presStyleIdx="0" presStyleCnt="4">
        <dgm:presLayoutVars>
          <dgm:chPref val="3"/>
        </dgm:presLayoutVars>
      </dgm:prSet>
      <dgm:spPr/>
    </dgm:pt>
    <dgm:pt modelId="{2FE6BDC5-0C99-471B-8A16-D7FA2E79D864}" type="pres">
      <dgm:prSet presAssocID="{4EA2FE87-4F5C-4E04-A42E-7F45B3FD17E2}" presName="rootConnector" presStyleLbl="node2" presStyleIdx="0" presStyleCnt="4"/>
      <dgm:spPr/>
    </dgm:pt>
    <dgm:pt modelId="{AD27BB1B-BC96-4EEB-81AC-3446CDB8CF41}" type="pres">
      <dgm:prSet presAssocID="{4EA2FE87-4F5C-4E04-A42E-7F45B3FD17E2}" presName="hierChild4" presStyleCnt="0"/>
      <dgm:spPr/>
    </dgm:pt>
    <dgm:pt modelId="{AF650E01-9DFC-4849-AAB7-63D24DD045A2}" type="pres">
      <dgm:prSet presAssocID="{B12D0190-F7BA-40A7-B3D6-42CDFA6A3680}" presName="Name37" presStyleLbl="parChTrans1D3" presStyleIdx="0" presStyleCnt="3"/>
      <dgm:spPr/>
    </dgm:pt>
    <dgm:pt modelId="{CAC59613-14AF-47E5-934E-EC6698892B0F}" type="pres">
      <dgm:prSet presAssocID="{D1EE0023-6B0B-4118-A4CF-560789DEF780}" presName="hierRoot2" presStyleCnt="0">
        <dgm:presLayoutVars>
          <dgm:hierBranch val="init"/>
        </dgm:presLayoutVars>
      </dgm:prSet>
      <dgm:spPr/>
    </dgm:pt>
    <dgm:pt modelId="{7FEED8CF-C5B5-4378-8293-1C9798A636FD}" type="pres">
      <dgm:prSet presAssocID="{D1EE0023-6B0B-4118-A4CF-560789DEF780}" presName="rootComposite" presStyleCnt="0"/>
      <dgm:spPr/>
    </dgm:pt>
    <dgm:pt modelId="{D3FF5B15-8A48-4E7B-BA6F-AC5C1608185E}" type="pres">
      <dgm:prSet presAssocID="{D1EE0023-6B0B-4118-A4CF-560789DEF780}" presName="rootText" presStyleLbl="node3" presStyleIdx="0" presStyleCnt="3">
        <dgm:presLayoutVars>
          <dgm:chPref val="3"/>
        </dgm:presLayoutVars>
      </dgm:prSet>
      <dgm:spPr/>
    </dgm:pt>
    <dgm:pt modelId="{D48BDA00-8EA4-4E21-93CD-A6CEEC011A3F}" type="pres">
      <dgm:prSet presAssocID="{D1EE0023-6B0B-4118-A4CF-560789DEF780}" presName="rootConnector" presStyleLbl="node3" presStyleIdx="0" presStyleCnt="3"/>
      <dgm:spPr/>
    </dgm:pt>
    <dgm:pt modelId="{5E2187A5-75D9-4F3C-9D29-5A02B2E15F51}" type="pres">
      <dgm:prSet presAssocID="{D1EE0023-6B0B-4118-A4CF-560789DEF780}" presName="hierChild4" presStyleCnt="0"/>
      <dgm:spPr/>
    </dgm:pt>
    <dgm:pt modelId="{21D65893-260C-4B74-9EC3-604905744CEB}" type="pres">
      <dgm:prSet presAssocID="{D1EE0023-6B0B-4118-A4CF-560789DEF780}" presName="hierChild5" presStyleCnt="0"/>
      <dgm:spPr/>
    </dgm:pt>
    <dgm:pt modelId="{C664EC29-B489-465E-B7D4-4D05A17ECB23}" type="pres">
      <dgm:prSet presAssocID="{19C68FBF-F44D-4617-8A6C-751AE16EC2F5}" presName="Name37" presStyleLbl="parChTrans1D3" presStyleIdx="1" presStyleCnt="3"/>
      <dgm:spPr/>
    </dgm:pt>
    <dgm:pt modelId="{EDF6BEF4-69CA-45A2-B9F7-0E97D3DEB4C5}" type="pres">
      <dgm:prSet presAssocID="{DA96A809-EF4B-4E2E-A7C4-F9BB4A141CC0}" presName="hierRoot2" presStyleCnt="0">
        <dgm:presLayoutVars>
          <dgm:hierBranch val="init"/>
        </dgm:presLayoutVars>
      </dgm:prSet>
      <dgm:spPr/>
    </dgm:pt>
    <dgm:pt modelId="{BD9B53EF-99CC-458F-B3E2-48E1FD9EE37E}" type="pres">
      <dgm:prSet presAssocID="{DA96A809-EF4B-4E2E-A7C4-F9BB4A141CC0}" presName="rootComposite" presStyleCnt="0"/>
      <dgm:spPr/>
    </dgm:pt>
    <dgm:pt modelId="{54EBC71F-D61C-49EB-99BF-ED02E8F37E14}" type="pres">
      <dgm:prSet presAssocID="{DA96A809-EF4B-4E2E-A7C4-F9BB4A141CC0}" presName="rootText" presStyleLbl="node3" presStyleIdx="1" presStyleCnt="3">
        <dgm:presLayoutVars>
          <dgm:chPref val="3"/>
        </dgm:presLayoutVars>
      </dgm:prSet>
      <dgm:spPr/>
    </dgm:pt>
    <dgm:pt modelId="{65D925D2-1237-4CFE-8849-8F2EEB28F8CB}" type="pres">
      <dgm:prSet presAssocID="{DA96A809-EF4B-4E2E-A7C4-F9BB4A141CC0}" presName="rootConnector" presStyleLbl="node3" presStyleIdx="1" presStyleCnt="3"/>
      <dgm:spPr/>
    </dgm:pt>
    <dgm:pt modelId="{8929061A-F31B-4755-9F6F-4B9B427F5049}" type="pres">
      <dgm:prSet presAssocID="{DA96A809-EF4B-4E2E-A7C4-F9BB4A141CC0}" presName="hierChild4" presStyleCnt="0"/>
      <dgm:spPr/>
    </dgm:pt>
    <dgm:pt modelId="{E3610DB2-618E-4B85-9ABA-6359122C4045}" type="pres">
      <dgm:prSet presAssocID="{DA96A809-EF4B-4E2E-A7C4-F9BB4A141CC0}" presName="hierChild5" presStyleCnt="0"/>
      <dgm:spPr/>
    </dgm:pt>
    <dgm:pt modelId="{2D05185A-1E27-485B-8DC3-D75D19DF5C9A}" type="pres">
      <dgm:prSet presAssocID="{B16AAE80-4238-4CE6-8E36-9C1C49818532}" presName="Name37" presStyleLbl="parChTrans1D3" presStyleIdx="2" presStyleCnt="3"/>
      <dgm:spPr/>
    </dgm:pt>
    <dgm:pt modelId="{FE7BB599-3CC2-4857-994F-C148ED8F00CA}" type="pres">
      <dgm:prSet presAssocID="{70B6A4FF-07A7-4C52-8715-DE1D7F968330}" presName="hierRoot2" presStyleCnt="0">
        <dgm:presLayoutVars>
          <dgm:hierBranch val="init"/>
        </dgm:presLayoutVars>
      </dgm:prSet>
      <dgm:spPr/>
    </dgm:pt>
    <dgm:pt modelId="{C7C11370-D370-455A-B5F2-7DBD87BE6657}" type="pres">
      <dgm:prSet presAssocID="{70B6A4FF-07A7-4C52-8715-DE1D7F968330}" presName="rootComposite" presStyleCnt="0"/>
      <dgm:spPr/>
    </dgm:pt>
    <dgm:pt modelId="{1D4C2224-B046-4173-BDA6-E12AE5B1A184}" type="pres">
      <dgm:prSet presAssocID="{70B6A4FF-07A7-4C52-8715-DE1D7F968330}" presName="rootText" presStyleLbl="node3" presStyleIdx="2" presStyleCnt="3">
        <dgm:presLayoutVars>
          <dgm:chPref val="3"/>
        </dgm:presLayoutVars>
      </dgm:prSet>
      <dgm:spPr/>
    </dgm:pt>
    <dgm:pt modelId="{8B3F58A0-5EAF-4C5E-958A-E3BBC796B3B6}" type="pres">
      <dgm:prSet presAssocID="{70B6A4FF-07A7-4C52-8715-DE1D7F968330}" presName="rootConnector" presStyleLbl="node3" presStyleIdx="2" presStyleCnt="3"/>
      <dgm:spPr/>
    </dgm:pt>
    <dgm:pt modelId="{D5335B60-D762-40EE-9485-824F4944EA0E}" type="pres">
      <dgm:prSet presAssocID="{70B6A4FF-07A7-4C52-8715-DE1D7F968330}" presName="hierChild4" presStyleCnt="0"/>
      <dgm:spPr/>
    </dgm:pt>
    <dgm:pt modelId="{50350F60-14FE-40CD-8D1F-24ECA1B8E0F2}" type="pres">
      <dgm:prSet presAssocID="{70B6A4FF-07A7-4C52-8715-DE1D7F968330}" presName="hierChild5" presStyleCnt="0"/>
      <dgm:spPr/>
    </dgm:pt>
    <dgm:pt modelId="{B45F3892-78AD-4419-A375-AB550EA38A02}" type="pres">
      <dgm:prSet presAssocID="{4EA2FE87-4F5C-4E04-A42E-7F45B3FD17E2}" presName="hierChild5" presStyleCnt="0"/>
      <dgm:spPr/>
    </dgm:pt>
    <dgm:pt modelId="{5A42176C-BEA8-4A29-821F-B0BE5AC5F31D}" type="pres">
      <dgm:prSet presAssocID="{73C45FB5-20BE-4BAF-8DA8-62FD0A7003E0}" presName="Name37" presStyleLbl="parChTrans1D2" presStyleIdx="1" presStyleCnt="4"/>
      <dgm:spPr/>
    </dgm:pt>
    <dgm:pt modelId="{B3B350C8-07AB-43E3-97CF-D2C5EC32D05A}" type="pres">
      <dgm:prSet presAssocID="{90250236-1D63-452F-A33A-132E3697570C}" presName="hierRoot2" presStyleCnt="0">
        <dgm:presLayoutVars>
          <dgm:hierBranch val="init"/>
        </dgm:presLayoutVars>
      </dgm:prSet>
      <dgm:spPr/>
    </dgm:pt>
    <dgm:pt modelId="{89B7E104-1C67-4CE3-8DB7-5A65C39891FF}" type="pres">
      <dgm:prSet presAssocID="{90250236-1D63-452F-A33A-132E3697570C}" presName="rootComposite" presStyleCnt="0"/>
      <dgm:spPr/>
    </dgm:pt>
    <dgm:pt modelId="{83BA7217-54DB-4410-A150-7D4440C0EB93}" type="pres">
      <dgm:prSet presAssocID="{90250236-1D63-452F-A33A-132E3697570C}" presName="rootText" presStyleLbl="node2" presStyleIdx="1" presStyleCnt="4">
        <dgm:presLayoutVars>
          <dgm:chPref val="3"/>
        </dgm:presLayoutVars>
      </dgm:prSet>
      <dgm:spPr/>
    </dgm:pt>
    <dgm:pt modelId="{DB812B21-AC35-4841-BC31-F19D75A19EAA}" type="pres">
      <dgm:prSet presAssocID="{90250236-1D63-452F-A33A-132E3697570C}" presName="rootConnector" presStyleLbl="node2" presStyleIdx="1" presStyleCnt="4"/>
      <dgm:spPr/>
    </dgm:pt>
    <dgm:pt modelId="{45CADA6A-D349-4537-BD85-E49EE7661EEA}" type="pres">
      <dgm:prSet presAssocID="{90250236-1D63-452F-A33A-132E3697570C}" presName="hierChild4" presStyleCnt="0"/>
      <dgm:spPr/>
    </dgm:pt>
    <dgm:pt modelId="{625A11F3-DD33-470B-B7DC-28459D17C893}" type="pres">
      <dgm:prSet presAssocID="{90250236-1D63-452F-A33A-132E3697570C}" presName="hierChild5" presStyleCnt="0"/>
      <dgm:spPr/>
    </dgm:pt>
    <dgm:pt modelId="{0828F414-367F-4CC7-A56C-25742BEACA9D}" type="pres">
      <dgm:prSet presAssocID="{DDC6EAF3-5235-49D6-B45A-865730FD9ECB}" presName="Name37" presStyleLbl="parChTrans1D2" presStyleIdx="2" presStyleCnt="4"/>
      <dgm:spPr/>
    </dgm:pt>
    <dgm:pt modelId="{42D8B094-6827-47ED-AAC3-409D32303BA5}" type="pres">
      <dgm:prSet presAssocID="{7FDD2B7F-DB7B-4A15-8EA4-2F0A77B1679D}" presName="hierRoot2" presStyleCnt="0">
        <dgm:presLayoutVars>
          <dgm:hierBranch val="init"/>
        </dgm:presLayoutVars>
      </dgm:prSet>
      <dgm:spPr/>
    </dgm:pt>
    <dgm:pt modelId="{B98C7F58-B0F6-4FB6-9B36-863675708562}" type="pres">
      <dgm:prSet presAssocID="{7FDD2B7F-DB7B-4A15-8EA4-2F0A77B1679D}" presName="rootComposite" presStyleCnt="0"/>
      <dgm:spPr/>
    </dgm:pt>
    <dgm:pt modelId="{BC6C077B-3365-4616-B0D6-BAFEC8A4A854}" type="pres">
      <dgm:prSet presAssocID="{7FDD2B7F-DB7B-4A15-8EA4-2F0A77B1679D}" presName="rootText" presStyleLbl="node2" presStyleIdx="2" presStyleCnt="4">
        <dgm:presLayoutVars>
          <dgm:chPref val="3"/>
        </dgm:presLayoutVars>
      </dgm:prSet>
      <dgm:spPr/>
    </dgm:pt>
    <dgm:pt modelId="{9554EF09-A9F6-45FC-B8AB-FEE68123081A}" type="pres">
      <dgm:prSet presAssocID="{7FDD2B7F-DB7B-4A15-8EA4-2F0A77B1679D}" presName="rootConnector" presStyleLbl="node2" presStyleIdx="2" presStyleCnt="4"/>
      <dgm:spPr/>
    </dgm:pt>
    <dgm:pt modelId="{9DBD8343-C65F-4B2C-B5D1-B92260A0AD6C}" type="pres">
      <dgm:prSet presAssocID="{7FDD2B7F-DB7B-4A15-8EA4-2F0A77B1679D}" presName="hierChild4" presStyleCnt="0"/>
      <dgm:spPr/>
    </dgm:pt>
    <dgm:pt modelId="{54BCC1AE-7D51-49A2-BBC3-0525217EA1F9}" type="pres">
      <dgm:prSet presAssocID="{7FDD2B7F-DB7B-4A15-8EA4-2F0A77B1679D}" presName="hierChild5" presStyleCnt="0"/>
      <dgm:spPr/>
    </dgm:pt>
    <dgm:pt modelId="{8E96E576-8176-4E58-A96C-301C5BB137E5}" type="pres">
      <dgm:prSet presAssocID="{1D27FBB4-CD23-4A52-BC40-8AB436ADEC10}" presName="Name37" presStyleLbl="parChTrans1D2" presStyleIdx="3" presStyleCnt="4"/>
      <dgm:spPr/>
    </dgm:pt>
    <dgm:pt modelId="{11C88564-6DEE-456B-871D-8E3B13249165}" type="pres">
      <dgm:prSet presAssocID="{4BDE0A72-D512-4CCA-B035-8E51CCB22C4F}" presName="hierRoot2" presStyleCnt="0">
        <dgm:presLayoutVars>
          <dgm:hierBranch val="init"/>
        </dgm:presLayoutVars>
      </dgm:prSet>
      <dgm:spPr/>
    </dgm:pt>
    <dgm:pt modelId="{05030F37-C07C-4269-8787-3EA6A984B532}" type="pres">
      <dgm:prSet presAssocID="{4BDE0A72-D512-4CCA-B035-8E51CCB22C4F}" presName="rootComposite" presStyleCnt="0"/>
      <dgm:spPr/>
    </dgm:pt>
    <dgm:pt modelId="{AAFDC39D-AE75-4D10-8F22-4F7CBC7B3A99}" type="pres">
      <dgm:prSet presAssocID="{4BDE0A72-D512-4CCA-B035-8E51CCB22C4F}" presName="rootText" presStyleLbl="node2" presStyleIdx="3" presStyleCnt="4">
        <dgm:presLayoutVars>
          <dgm:chPref val="3"/>
        </dgm:presLayoutVars>
      </dgm:prSet>
      <dgm:spPr/>
    </dgm:pt>
    <dgm:pt modelId="{6F6812D7-B2DF-49ED-98FE-FF6BF12CFB44}" type="pres">
      <dgm:prSet presAssocID="{4BDE0A72-D512-4CCA-B035-8E51CCB22C4F}" presName="rootConnector" presStyleLbl="node2" presStyleIdx="3" presStyleCnt="4"/>
      <dgm:spPr/>
    </dgm:pt>
    <dgm:pt modelId="{15D1E11F-B854-4C5F-B60C-070082594098}" type="pres">
      <dgm:prSet presAssocID="{4BDE0A72-D512-4CCA-B035-8E51CCB22C4F}" presName="hierChild4" presStyleCnt="0"/>
      <dgm:spPr/>
    </dgm:pt>
    <dgm:pt modelId="{93E30685-56ED-489B-88BE-3F4873D30557}" type="pres">
      <dgm:prSet presAssocID="{4BDE0A72-D512-4CCA-B035-8E51CCB22C4F}" presName="hierChild5" presStyleCnt="0"/>
      <dgm:spPr/>
    </dgm:pt>
    <dgm:pt modelId="{001355B6-A665-40F2-B898-63921A0D42A3}" type="pres">
      <dgm:prSet presAssocID="{541F2AAD-B40A-4985-9A01-4BDC8731B840}" presName="hierChild3" presStyleCnt="0"/>
      <dgm:spPr/>
    </dgm:pt>
  </dgm:ptLst>
  <dgm:cxnLst>
    <dgm:cxn modelId="{DC796A15-5B66-4EDA-B83F-6524DEA871D9}" type="presOf" srcId="{DDC6EAF3-5235-49D6-B45A-865730FD9ECB}" destId="{0828F414-367F-4CC7-A56C-25742BEACA9D}" srcOrd="0" destOrd="0" presId="urn:microsoft.com/office/officeart/2005/8/layout/orgChart1"/>
    <dgm:cxn modelId="{FE83B518-4152-47F6-8353-60D9D29F5242}" type="presOf" srcId="{70B6A4FF-07A7-4C52-8715-DE1D7F968330}" destId="{1D4C2224-B046-4173-BDA6-E12AE5B1A184}" srcOrd="0" destOrd="0" presId="urn:microsoft.com/office/officeart/2005/8/layout/orgChart1"/>
    <dgm:cxn modelId="{16713C1A-47DE-40BE-902A-257BD32EB108}" srcId="{541F2AAD-B40A-4985-9A01-4BDC8731B840}" destId="{4EA2FE87-4F5C-4E04-A42E-7F45B3FD17E2}" srcOrd="0" destOrd="0" parTransId="{413C59B4-C020-449C-AD80-04431BA122C4}" sibTransId="{05DD678B-1549-40FA-92DC-BD23C43AEE37}"/>
    <dgm:cxn modelId="{388FBB23-29CF-4B4D-888A-F79C85D9545D}" type="presOf" srcId="{D1EE0023-6B0B-4118-A4CF-560789DEF780}" destId="{D3FF5B15-8A48-4E7B-BA6F-AC5C1608185E}" srcOrd="0" destOrd="0" presId="urn:microsoft.com/office/officeart/2005/8/layout/orgChart1"/>
    <dgm:cxn modelId="{42682F2F-E5B9-4B3D-95DC-4CF3D5C281DE}" srcId="{712108BE-6A07-4898-A89C-C633F4215360}" destId="{541F2AAD-B40A-4985-9A01-4BDC8731B840}" srcOrd="0" destOrd="0" parTransId="{E9C2DB2C-EBCD-4B15-BFE6-4B9A8482789D}" sibTransId="{D55B1E38-6EBE-4C69-90A2-729C8AF1BFBF}"/>
    <dgm:cxn modelId="{118B0A32-188F-4A0B-9DD2-F2F7D30C56C6}" type="presOf" srcId="{4BDE0A72-D512-4CCA-B035-8E51CCB22C4F}" destId="{6F6812D7-B2DF-49ED-98FE-FF6BF12CFB44}" srcOrd="1" destOrd="0" presId="urn:microsoft.com/office/officeart/2005/8/layout/orgChart1"/>
    <dgm:cxn modelId="{0630C041-2474-4995-855F-ECB011267D49}" srcId="{4EA2FE87-4F5C-4E04-A42E-7F45B3FD17E2}" destId="{70B6A4FF-07A7-4C52-8715-DE1D7F968330}" srcOrd="2" destOrd="0" parTransId="{B16AAE80-4238-4CE6-8E36-9C1C49818532}" sibTransId="{7019F39B-1A23-45AB-B30B-9EB234DB5E02}"/>
    <dgm:cxn modelId="{B5CFDB62-9074-4AC1-8F08-9EBD6B0EDC47}" type="presOf" srcId="{B16AAE80-4238-4CE6-8E36-9C1C49818532}" destId="{2D05185A-1E27-485B-8DC3-D75D19DF5C9A}" srcOrd="0" destOrd="0" presId="urn:microsoft.com/office/officeart/2005/8/layout/orgChart1"/>
    <dgm:cxn modelId="{FF71C443-6EC4-4472-AF2B-B9694875BE6B}" srcId="{541F2AAD-B40A-4985-9A01-4BDC8731B840}" destId="{90250236-1D63-452F-A33A-132E3697570C}" srcOrd="1" destOrd="0" parTransId="{73C45FB5-20BE-4BAF-8DA8-62FD0A7003E0}" sibTransId="{35368228-39B4-470A-91A0-CC5654F96205}"/>
    <dgm:cxn modelId="{47594370-B21D-452B-84F7-3B875C113E7D}" srcId="{541F2AAD-B40A-4985-9A01-4BDC8731B840}" destId="{4BDE0A72-D512-4CCA-B035-8E51CCB22C4F}" srcOrd="3" destOrd="0" parTransId="{1D27FBB4-CD23-4A52-BC40-8AB436ADEC10}" sibTransId="{97FCF31A-069C-42F9-BC88-FA9697D54E06}"/>
    <dgm:cxn modelId="{244BE57B-94BF-4877-94EA-8951EAB70570}" type="presOf" srcId="{B12D0190-F7BA-40A7-B3D6-42CDFA6A3680}" destId="{AF650E01-9DFC-4849-AAB7-63D24DD045A2}" srcOrd="0" destOrd="0" presId="urn:microsoft.com/office/officeart/2005/8/layout/orgChart1"/>
    <dgm:cxn modelId="{EC878180-CA51-4D9F-9A4E-46B4AAB4596E}" type="presOf" srcId="{1D27FBB4-CD23-4A52-BC40-8AB436ADEC10}" destId="{8E96E576-8176-4E58-A96C-301C5BB137E5}" srcOrd="0" destOrd="0" presId="urn:microsoft.com/office/officeart/2005/8/layout/orgChart1"/>
    <dgm:cxn modelId="{ECD70188-CC83-447B-B277-BFFCC849A62C}" type="presOf" srcId="{90250236-1D63-452F-A33A-132E3697570C}" destId="{DB812B21-AC35-4841-BC31-F19D75A19EAA}" srcOrd="1" destOrd="0" presId="urn:microsoft.com/office/officeart/2005/8/layout/orgChart1"/>
    <dgm:cxn modelId="{18CD6792-D691-41C6-B6A2-F62F7CCBB7CE}" srcId="{4EA2FE87-4F5C-4E04-A42E-7F45B3FD17E2}" destId="{D1EE0023-6B0B-4118-A4CF-560789DEF780}" srcOrd="0" destOrd="0" parTransId="{B12D0190-F7BA-40A7-B3D6-42CDFA6A3680}" sibTransId="{BD246E5C-0BFB-4C27-89B2-CB28F415A7E6}"/>
    <dgm:cxn modelId="{78F64D9D-4FE8-4917-A3AC-6D23BF247A1D}" type="presOf" srcId="{DA96A809-EF4B-4E2E-A7C4-F9BB4A141CC0}" destId="{65D925D2-1237-4CFE-8849-8F2EEB28F8CB}" srcOrd="1" destOrd="0" presId="urn:microsoft.com/office/officeart/2005/8/layout/orgChart1"/>
    <dgm:cxn modelId="{849E51A2-3109-4F04-8192-83D8CA85F896}" srcId="{4EA2FE87-4F5C-4E04-A42E-7F45B3FD17E2}" destId="{DA96A809-EF4B-4E2E-A7C4-F9BB4A141CC0}" srcOrd="1" destOrd="0" parTransId="{19C68FBF-F44D-4617-8A6C-751AE16EC2F5}" sibTransId="{971AB836-F2E9-4D9F-85D4-C42334E9F4F3}"/>
    <dgm:cxn modelId="{D42DC7A6-0F92-45AB-B741-4618D1C17A11}" type="presOf" srcId="{4BDE0A72-D512-4CCA-B035-8E51CCB22C4F}" destId="{AAFDC39D-AE75-4D10-8F22-4F7CBC7B3A99}" srcOrd="0" destOrd="0" presId="urn:microsoft.com/office/officeart/2005/8/layout/orgChart1"/>
    <dgm:cxn modelId="{E6405EA7-14F0-4F45-9C44-350FC854052A}" type="presOf" srcId="{70B6A4FF-07A7-4C52-8715-DE1D7F968330}" destId="{8B3F58A0-5EAF-4C5E-958A-E3BBC796B3B6}" srcOrd="1" destOrd="0" presId="urn:microsoft.com/office/officeart/2005/8/layout/orgChart1"/>
    <dgm:cxn modelId="{E51513AB-E05F-45A7-9F5D-CCAC7D9E8C33}" srcId="{541F2AAD-B40A-4985-9A01-4BDC8731B840}" destId="{7FDD2B7F-DB7B-4A15-8EA4-2F0A77B1679D}" srcOrd="2" destOrd="0" parTransId="{DDC6EAF3-5235-49D6-B45A-865730FD9ECB}" sibTransId="{25E846EA-B0B4-44B8-8183-F600859947DB}"/>
    <dgm:cxn modelId="{F8264FAB-CC68-41DA-9FC7-6767AC8B073D}" type="presOf" srcId="{DA96A809-EF4B-4E2E-A7C4-F9BB4A141CC0}" destId="{54EBC71F-D61C-49EB-99BF-ED02E8F37E14}" srcOrd="0" destOrd="0" presId="urn:microsoft.com/office/officeart/2005/8/layout/orgChart1"/>
    <dgm:cxn modelId="{09C19CAE-F09C-4314-BC57-AA16D7C32B1E}" type="presOf" srcId="{7FDD2B7F-DB7B-4A15-8EA4-2F0A77B1679D}" destId="{9554EF09-A9F6-45FC-B8AB-FEE68123081A}" srcOrd="1" destOrd="0" presId="urn:microsoft.com/office/officeart/2005/8/layout/orgChart1"/>
    <dgm:cxn modelId="{39CA08B7-0FB5-453F-8145-563A3FAAB5D2}" type="presOf" srcId="{712108BE-6A07-4898-A89C-C633F4215360}" destId="{24BA287A-4C5E-4928-B401-0810DC0E514C}" srcOrd="0" destOrd="0" presId="urn:microsoft.com/office/officeart/2005/8/layout/orgChart1"/>
    <dgm:cxn modelId="{49BA73BA-1813-4BEB-9793-1235B2C72F64}" type="presOf" srcId="{413C59B4-C020-449C-AD80-04431BA122C4}" destId="{6E8EF5A7-F189-4620-BC17-B3DAE99A02FA}" srcOrd="0" destOrd="0" presId="urn:microsoft.com/office/officeart/2005/8/layout/orgChart1"/>
    <dgm:cxn modelId="{B8F25EC4-0B05-4F6E-980F-82723DC24C63}" type="presOf" srcId="{4EA2FE87-4F5C-4E04-A42E-7F45B3FD17E2}" destId="{2FE6BDC5-0C99-471B-8A16-D7FA2E79D864}" srcOrd="1" destOrd="0" presId="urn:microsoft.com/office/officeart/2005/8/layout/orgChart1"/>
    <dgm:cxn modelId="{822FAAC5-E97E-4C7E-8913-B070764CCE61}" type="presOf" srcId="{D1EE0023-6B0B-4118-A4CF-560789DEF780}" destId="{D48BDA00-8EA4-4E21-93CD-A6CEEC011A3F}" srcOrd="1" destOrd="0" presId="urn:microsoft.com/office/officeart/2005/8/layout/orgChart1"/>
    <dgm:cxn modelId="{F45E44CB-F8DB-482E-A5A3-BE86B5D6D9E2}" type="presOf" srcId="{4EA2FE87-4F5C-4E04-A42E-7F45B3FD17E2}" destId="{FE2806EB-67D9-4B7C-97F3-BE24FA882A88}" srcOrd="0" destOrd="0" presId="urn:microsoft.com/office/officeart/2005/8/layout/orgChart1"/>
    <dgm:cxn modelId="{E3DD8BD9-047A-4CE6-AEA7-C14A985772FE}" type="presOf" srcId="{541F2AAD-B40A-4985-9A01-4BDC8731B840}" destId="{4BF7CE7B-6192-4EA5-A66B-8F39D9BB0B59}" srcOrd="1" destOrd="0" presId="urn:microsoft.com/office/officeart/2005/8/layout/orgChart1"/>
    <dgm:cxn modelId="{EB89F7EC-20F6-46DC-9956-78F2ABC68274}" type="presOf" srcId="{541F2AAD-B40A-4985-9A01-4BDC8731B840}" destId="{1C2B4E02-0333-4EF1-B726-CC6786568DA9}" srcOrd="0" destOrd="0" presId="urn:microsoft.com/office/officeart/2005/8/layout/orgChart1"/>
    <dgm:cxn modelId="{FE984EF6-9C3E-4906-A7C0-34C7E9197852}" type="presOf" srcId="{90250236-1D63-452F-A33A-132E3697570C}" destId="{83BA7217-54DB-4410-A150-7D4440C0EB93}" srcOrd="0" destOrd="0" presId="urn:microsoft.com/office/officeart/2005/8/layout/orgChart1"/>
    <dgm:cxn modelId="{9954B4F7-0651-446C-B7F2-1F121A3FFB47}" type="presOf" srcId="{19C68FBF-F44D-4617-8A6C-751AE16EC2F5}" destId="{C664EC29-B489-465E-B7D4-4D05A17ECB23}" srcOrd="0" destOrd="0" presId="urn:microsoft.com/office/officeart/2005/8/layout/orgChart1"/>
    <dgm:cxn modelId="{19E24CF9-3679-47B6-8412-3F7FE2F360FD}" type="presOf" srcId="{7FDD2B7F-DB7B-4A15-8EA4-2F0A77B1679D}" destId="{BC6C077B-3365-4616-B0D6-BAFEC8A4A854}" srcOrd="0" destOrd="0" presId="urn:microsoft.com/office/officeart/2005/8/layout/orgChart1"/>
    <dgm:cxn modelId="{FB5323FE-E0AF-4ADB-B1AD-B787DE651551}" type="presOf" srcId="{73C45FB5-20BE-4BAF-8DA8-62FD0A7003E0}" destId="{5A42176C-BEA8-4A29-821F-B0BE5AC5F31D}" srcOrd="0" destOrd="0" presId="urn:microsoft.com/office/officeart/2005/8/layout/orgChart1"/>
    <dgm:cxn modelId="{AB249094-BF57-4F6C-B7AD-FE85166CC500}" type="presParOf" srcId="{24BA287A-4C5E-4928-B401-0810DC0E514C}" destId="{63F18A85-D2AA-4D17-8CF6-B4FD64F88F0D}" srcOrd="0" destOrd="0" presId="urn:microsoft.com/office/officeart/2005/8/layout/orgChart1"/>
    <dgm:cxn modelId="{8D098C2F-3697-4EEF-8F25-D94688E53FF1}" type="presParOf" srcId="{63F18A85-D2AA-4D17-8CF6-B4FD64F88F0D}" destId="{670664DC-6BB0-4CF5-99EF-4743FB755A0F}" srcOrd="0" destOrd="0" presId="urn:microsoft.com/office/officeart/2005/8/layout/orgChart1"/>
    <dgm:cxn modelId="{A68C7626-533B-4C21-A15F-EFC7F3A90CDC}" type="presParOf" srcId="{670664DC-6BB0-4CF5-99EF-4743FB755A0F}" destId="{1C2B4E02-0333-4EF1-B726-CC6786568DA9}" srcOrd="0" destOrd="0" presId="urn:microsoft.com/office/officeart/2005/8/layout/orgChart1"/>
    <dgm:cxn modelId="{E8916CB6-4CCB-4DD4-8B6F-DCF635C71328}" type="presParOf" srcId="{670664DC-6BB0-4CF5-99EF-4743FB755A0F}" destId="{4BF7CE7B-6192-4EA5-A66B-8F39D9BB0B59}" srcOrd="1" destOrd="0" presId="urn:microsoft.com/office/officeart/2005/8/layout/orgChart1"/>
    <dgm:cxn modelId="{449429B2-6E4F-4898-93BB-3C2F1FCFE809}" type="presParOf" srcId="{63F18A85-D2AA-4D17-8CF6-B4FD64F88F0D}" destId="{066615FF-DECE-43A0-867C-71B02E5D70A1}" srcOrd="1" destOrd="0" presId="urn:microsoft.com/office/officeart/2005/8/layout/orgChart1"/>
    <dgm:cxn modelId="{18AA4960-7687-4325-8F92-2E48FC626123}" type="presParOf" srcId="{066615FF-DECE-43A0-867C-71B02E5D70A1}" destId="{6E8EF5A7-F189-4620-BC17-B3DAE99A02FA}" srcOrd="0" destOrd="0" presId="urn:microsoft.com/office/officeart/2005/8/layout/orgChart1"/>
    <dgm:cxn modelId="{7BE0B2BF-4ADA-4861-9BF8-70075033D330}" type="presParOf" srcId="{066615FF-DECE-43A0-867C-71B02E5D70A1}" destId="{1BD6CE81-AFEF-4191-8B05-22C1B897B6D6}" srcOrd="1" destOrd="0" presId="urn:microsoft.com/office/officeart/2005/8/layout/orgChart1"/>
    <dgm:cxn modelId="{D9F39E31-B46F-4739-AFC6-3CFB0C918580}" type="presParOf" srcId="{1BD6CE81-AFEF-4191-8B05-22C1B897B6D6}" destId="{63039DB7-5CFA-41AA-8478-445D342B4158}" srcOrd="0" destOrd="0" presId="urn:microsoft.com/office/officeart/2005/8/layout/orgChart1"/>
    <dgm:cxn modelId="{89548264-40A1-4BDA-928D-94FB32F66174}" type="presParOf" srcId="{63039DB7-5CFA-41AA-8478-445D342B4158}" destId="{FE2806EB-67D9-4B7C-97F3-BE24FA882A88}" srcOrd="0" destOrd="0" presId="urn:microsoft.com/office/officeart/2005/8/layout/orgChart1"/>
    <dgm:cxn modelId="{57BF4B96-5032-495A-8DCC-E8E5785C4A72}" type="presParOf" srcId="{63039DB7-5CFA-41AA-8478-445D342B4158}" destId="{2FE6BDC5-0C99-471B-8A16-D7FA2E79D864}" srcOrd="1" destOrd="0" presId="urn:microsoft.com/office/officeart/2005/8/layout/orgChart1"/>
    <dgm:cxn modelId="{504BA030-C658-42CF-AF67-99793439C6EE}" type="presParOf" srcId="{1BD6CE81-AFEF-4191-8B05-22C1B897B6D6}" destId="{AD27BB1B-BC96-4EEB-81AC-3446CDB8CF41}" srcOrd="1" destOrd="0" presId="urn:microsoft.com/office/officeart/2005/8/layout/orgChart1"/>
    <dgm:cxn modelId="{D8F06887-FB32-44FB-A32F-EFEE777EF342}" type="presParOf" srcId="{AD27BB1B-BC96-4EEB-81AC-3446CDB8CF41}" destId="{AF650E01-9DFC-4849-AAB7-63D24DD045A2}" srcOrd="0" destOrd="0" presId="urn:microsoft.com/office/officeart/2005/8/layout/orgChart1"/>
    <dgm:cxn modelId="{D4403CDA-107C-4A68-ABC3-BF412F1DBAB1}" type="presParOf" srcId="{AD27BB1B-BC96-4EEB-81AC-3446CDB8CF41}" destId="{CAC59613-14AF-47E5-934E-EC6698892B0F}" srcOrd="1" destOrd="0" presId="urn:microsoft.com/office/officeart/2005/8/layout/orgChart1"/>
    <dgm:cxn modelId="{7E34FB5A-17E9-40E3-B393-DDD0F7E08259}" type="presParOf" srcId="{CAC59613-14AF-47E5-934E-EC6698892B0F}" destId="{7FEED8CF-C5B5-4378-8293-1C9798A636FD}" srcOrd="0" destOrd="0" presId="urn:microsoft.com/office/officeart/2005/8/layout/orgChart1"/>
    <dgm:cxn modelId="{0792099F-7893-405E-8D0F-300C2C809FBF}" type="presParOf" srcId="{7FEED8CF-C5B5-4378-8293-1C9798A636FD}" destId="{D3FF5B15-8A48-4E7B-BA6F-AC5C1608185E}" srcOrd="0" destOrd="0" presId="urn:microsoft.com/office/officeart/2005/8/layout/orgChart1"/>
    <dgm:cxn modelId="{31BAD32A-4657-4158-A4DC-88BC3E466809}" type="presParOf" srcId="{7FEED8CF-C5B5-4378-8293-1C9798A636FD}" destId="{D48BDA00-8EA4-4E21-93CD-A6CEEC011A3F}" srcOrd="1" destOrd="0" presId="urn:microsoft.com/office/officeart/2005/8/layout/orgChart1"/>
    <dgm:cxn modelId="{70FF072C-5168-4DDD-9959-15FBFBD4873D}" type="presParOf" srcId="{CAC59613-14AF-47E5-934E-EC6698892B0F}" destId="{5E2187A5-75D9-4F3C-9D29-5A02B2E15F51}" srcOrd="1" destOrd="0" presId="urn:microsoft.com/office/officeart/2005/8/layout/orgChart1"/>
    <dgm:cxn modelId="{3F4D6BF8-2451-45E0-89AA-D5093BFE1289}" type="presParOf" srcId="{CAC59613-14AF-47E5-934E-EC6698892B0F}" destId="{21D65893-260C-4B74-9EC3-604905744CEB}" srcOrd="2" destOrd="0" presId="urn:microsoft.com/office/officeart/2005/8/layout/orgChart1"/>
    <dgm:cxn modelId="{B1BD3E40-6C55-4CAA-9F84-213B1920A77C}" type="presParOf" srcId="{AD27BB1B-BC96-4EEB-81AC-3446CDB8CF41}" destId="{C664EC29-B489-465E-B7D4-4D05A17ECB23}" srcOrd="2" destOrd="0" presId="urn:microsoft.com/office/officeart/2005/8/layout/orgChart1"/>
    <dgm:cxn modelId="{10722C3D-30C7-449D-A942-629A77C310C2}" type="presParOf" srcId="{AD27BB1B-BC96-4EEB-81AC-3446CDB8CF41}" destId="{EDF6BEF4-69CA-45A2-B9F7-0E97D3DEB4C5}" srcOrd="3" destOrd="0" presId="urn:microsoft.com/office/officeart/2005/8/layout/orgChart1"/>
    <dgm:cxn modelId="{37DCC464-47FE-4FE3-8000-2F9462C9F7F7}" type="presParOf" srcId="{EDF6BEF4-69CA-45A2-B9F7-0E97D3DEB4C5}" destId="{BD9B53EF-99CC-458F-B3E2-48E1FD9EE37E}" srcOrd="0" destOrd="0" presId="urn:microsoft.com/office/officeart/2005/8/layout/orgChart1"/>
    <dgm:cxn modelId="{AEE495C5-0FB6-4312-98F0-AD32C99E8B08}" type="presParOf" srcId="{BD9B53EF-99CC-458F-B3E2-48E1FD9EE37E}" destId="{54EBC71F-D61C-49EB-99BF-ED02E8F37E14}" srcOrd="0" destOrd="0" presId="urn:microsoft.com/office/officeart/2005/8/layout/orgChart1"/>
    <dgm:cxn modelId="{E0D3CED3-BA90-4A0F-A0E6-FA88A2653BA3}" type="presParOf" srcId="{BD9B53EF-99CC-458F-B3E2-48E1FD9EE37E}" destId="{65D925D2-1237-4CFE-8849-8F2EEB28F8CB}" srcOrd="1" destOrd="0" presId="urn:microsoft.com/office/officeart/2005/8/layout/orgChart1"/>
    <dgm:cxn modelId="{E5C2FAF2-5534-43E2-9738-3296E2C6EA4E}" type="presParOf" srcId="{EDF6BEF4-69CA-45A2-B9F7-0E97D3DEB4C5}" destId="{8929061A-F31B-4755-9F6F-4B9B427F5049}" srcOrd="1" destOrd="0" presId="urn:microsoft.com/office/officeart/2005/8/layout/orgChart1"/>
    <dgm:cxn modelId="{BF74E7EE-2BC9-466B-8CF1-849BA5670DBF}" type="presParOf" srcId="{EDF6BEF4-69CA-45A2-B9F7-0E97D3DEB4C5}" destId="{E3610DB2-618E-4B85-9ABA-6359122C4045}" srcOrd="2" destOrd="0" presId="urn:microsoft.com/office/officeart/2005/8/layout/orgChart1"/>
    <dgm:cxn modelId="{D6275E80-7D7C-425A-B662-4E2F696682FD}" type="presParOf" srcId="{AD27BB1B-BC96-4EEB-81AC-3446CDB8CF41}" destId="{2D05185A-1E27-485B-8DC3-D75D19DF5C9A}" srcOrd="4" destOrd="0" presId="urn:microsoft.com/office/officeart/2005/8/layout/orgChart1"/>
    <dgm:cxn modelId="{AB194935-BD0B-4A46-BBAF-9F24C5E94488}" type="presParOf" srcId="{AD27BB1B-BC96-4EEB-81AC-3446CDB8CF41}" destId="{FE7BB599-3CC2-4857-994F-C148ED8F00CA}" srcOrd="5" destOrd="0" presId="urn:microsoft.com/office/officeart/2005/8/layout/orgChart1"/>
    <dgm:cxn modelId="{576F6276-9704-48A2-B033-3A8AE941D9BD}" type="presParOf" srcId="{FE7BB599-3CC2-4857-994F-C148ED8F00CA}" destId="{C7C11370-D370-455A-B5F2-7DBD87BE6657}" srcOrd="0" destOrd="0" presId="urn:microsoft.com/office/officeart/2005/8/layout/orgChart1"/>
    <dgm:cxn modelId="{754A0FBB-80A7-4C5A-B2C0-3745FC57F4A0}" type="presParOf" srcId="{C7C11370-D370-455A-B5F2-7DBD87BE6657}" destId="{1D4C2224-B046-4173-BDA6-E12AE5B1A184}" srcOrd="0" destOrd="0" presId="urn:microsoft.com/office/officeart/2005/8/layout/orgChart1"/>
    <dgm:cxn modelId="{E2384C29-DAEC-4A28-B8AA-48C91620E164}" type="presParOf" srcId="{C7C11370-D370-455A-B5F2-7DBD87BE6657}" destId="{8B3F58A0-5EAF-4C5E-958A-E3BBC796B3B6}" srcOrd="1" destOrd="0" presId="urn:microsoft.com/office/officeart/2005/8/layout/orgChart1"/>
    <dgm:cxn modelId="{73C53B15-4E28-41A3-97C7-1C80E0EAB258}" type="presParOf" srcId="{FE7BB599-3CC2-4857-994F-C148ED8F00CA}" destId="{D5335B60-D762-40EE-9485-824F4944EA0E}" srcOrd="1" destOrd="0" presId="urn:microsoft.com/office/officeart/2005/8/layout/orgChart1"/>
    <dgm:cxn modelId="{81A318D5-70D0-44D0-83C8-59CECBDE32E8}" type="presParOf" srcId="{FE7BB599-3CC2-4857-994F-C148ED8F00CA}" destId="{50350F60-14FE-40CD-8D1F-24ECA1B8E0F2}" srcOrd="2" destOrd="0" presId="urn:microsoft.com/office/officeart/2005/8/layout/orgChart1"/>
    <dgm:cxn modelId="{89BB09DB-1DAE-4998-9740-E9E589D853F9}" type="presParOf" srcId="{1BD6CE81-AFEF-4191-8B05-22C1B897B6D6}" destId="{B45F3892-78AD-4419-A375-AB550EA38A02}" srcOrd="2" destOrd="0" presId="urn:microsoft.com/office/officeart/2005/8/layout/orgChart1"/>
    <dgm:cxn modelId="{147AAB6E-D5D4-4451-AD95-EE9BF0B7E7E7}" type="presParOf" srcId="{066615FF-DECE-43A0-867C-71B02E5D70A1}" destId="{5A42176C-BEA8-4A29-821F-B0BE5AC5F31D}" srcOrd="2" destOrd="0" presId="urn:microsoft.com/office/officeart/2005/8/layout/orgChart1"/>
    <dgm:cxn modelId="{62E78CCF-4980-4A56-9050-5DD8A7A6EAF7}" type="presParOf" srcId="{066615FF-DECE-43A0-867C-71B02E5D70A1}" destId="{B3B350C8-07AB-43E3-97CF-D2C5EC32D05A}" srcOrd="3" destOrd="0" presId="urn:microsoft.com/office/officeart/2005/8/layout/orgChart1"/>
    <dgm:cxn modelId="{81E805D7-FF19-4572-866E-F7360E31946E}" type="presParOf" srcId="{B3B350C8-07AB-43E3-97CF-D2C5EC32D05A}" destId="{89B7E104-1C67-4CE3-8DB7-5A65C39891FF}" srcOrd="0" destOrd="0" presId="urn:microsoft.com/office/officeart/2005/8/layout/orgChart1"/>
    <dgm:cxn modelId="{EF045978-04D3-4EAB-BEDB-9B6967F09AF0}" type="presParOf" srcId="{89B7E104-1C67-4CE3-8DB7-5A65C39891FF}" destId="{83BA7217-54DB-4410-A150-7D4440C0EB93}" srcOrd="0" destOrd="0" presId="urn:microsoft.com/office/officeart/2005/8/layout/orgChart1"/>
    <dgm:cxn modelId="{23A479C6-0751-47B0-B5C1-2963199A3620}" type="presParOf" srcId="{89B7E104-1C67-4CE3-8DB7-5A65C39891FF}" destId="{DB812B21-AC35-4841-BC31-F19D75A19EAA}" srcOrd="1" destOrd="0" presId="urn:microsoft.com/office/officeart/2005/8/layout/orgChart1"/>
    <dgm:cxn modelId="{125BD92E-D0DD-4A72-922C-5348EFE9E36A}" type="presParOf" srcId="{B3B350C8-07AB-43E3-97CF-D2C5EC32D05A}" destId="{45CADA6A-D349-4537-BD85-E49EE7661EEA}" srcOrd="1" destOrd="0" presId="urn:microsoft.com/office/officeart/2005/8/layout/orgChart1"/>
    <dgm:cxn modelId="{FDE1AAE7-8FA8-47D6-8A38-9A1782EA6E2E}" type="presParOf" srcId="{B3B350C8-07AB-43E3-97CF-D2C5EC32D05A}" destId="{625A11F3-DD33-470B-B7DC-28459D17C893}" srcOrd="2" destOrd="0" presId="urn:microsoft.com/office/officeart/2005/8/layout/orgChart1"/>
    <dgm:cxn modelId="{2F79A001-DE24-43F6-91C1-7C517D5AACE5}" type="presParOf" srcId="{066615FF-DECE-43A0-867C-71B02E5D70A1}" destId="{0828F414-367F-4CC7-A56C-25742BEACA9D}" srcOrd="4" destOrd="0" presId="urn:microsoft.com/office/officeart/2005/8/layout/orgChart1"/>
    <dgm:cxn modelId="{3E201F81-AEE4-4381-99E9-00876D4E1FBE}" type="presParOf" srcId="{066615FF-DECE-43A0-867C-71B02E5D70A1}" destId="{42D8B094-6827-47ED-AAC3-409D32303BA5}" srcOrd="5" destOrd="0" presId="urn:microsoft.com/office/officeart/2005/8/layout/orgChart1"/>
    <dgm:cxn modelId="{9BC0CADF-2809-426B-94BF-4844BAEDE0CF}" type="presParOf" srcId="{42D8B094-6827-47ED-AAC3-409D32303BA5}" destId="{B98C7F58-B0F6-4FB6-9B36-863675708562}" srcOrd="0" destOrd="0" presId="urn:microsoft.com/office/officeart/2005/8/layout/orgChart1"/>
    <dgm:cxn modelId="{CB69080D-DFEE-4716-B541-8DDEC50B57B3}" type="presParOf" srcId="{B98C7F58-B0F6-4FB6-9B36-863675708562}" destId="{BC6C077B-3365-4616-B0D6-BAFEC8A4A854}" srcOrd="0" destOrd="0" presId="urn:microsoft.com/office/officeart/2005/8/layout/orgChart1"/>
    <dgm:cxn modelId="{5DAB586D-C65C-4015-92C4-8598F3FA8329}" type="presParOf" srcId="{B98C7F58-B0F6-4FB6-9B36-863675708562}" destId="{9554EF09-A9F6-45FC-B8AB-FEE68123081A}" srcOrd="1" destOrd="0" presId="urn:microsoft.com/office/officeart/2005/8/layout/orgChart1"/>
    <dgm:cxn modelId="{F384690D-3B24-4090-B255-2D9CC584E6A6}" type="presParOf" srcId="{42D8B094-6827-47ED-AAC3-409D32303BA5}" destId="{9DBD8343-C65F-4B2C-B5D1-B92260A0AD6C}" srcOrd="1" destOrd="0" presId="urn:microsoft.com/office/officeart/2005/8/layout/orgChart1"/>
    <dgm:cxn modelId="{4C304D2C-5765-41BE-B3A5-3F9009EA07CE}" type="presParOf" srcId="{42D8B094-6827-47ED-AAC3-409D32303BA5}" destId="{54BCC1AE-7D51-49A2-BBC3-0525217EA1F9}" srcOrd="2" destOrd="0" presId="urn:microsoft.com/office/officeart/2005/8/layout/orgChart1"/>
    <dgm:cxn modelId="{F9257562-A426-4FB7-A970-2A81EB89BE11}" type="presParOf" srcId="{066615FF-DECE-43A0-867C-71B02E5D70A1}" destId="{8E96E576-8176-4E58-A96C-301C5BB137E5}" srcOrd="6" destOrd="0" presId="urn:microsoft.com/office/officeart/2005/8/layout/orgChart1"/>
    <dgm:cxn modelId="{436105ED-3DAB-4465-B38A-C20008372D85}" type="presParOf" srcId="{066615FF-DECE-43A0-867C-71B02E5D70A1}" destId="{11C88564-6DEE-456B-871D-8E3B13249165}" srcOrd="7" destOrd="0" presId="urn:microsoft.com/office/officeart/2005/8/layout/orgChart1"/>
    <dgm:cxn modelId="{BDCD80D8-B849-494B-950B-57A827F098BE}" type="presParOf" srcId="{11C88564-6DEE-456B-871D-8E3B13249165}" destId="{05030F37-C07C-4269-8787-3EA6A984B532}" srcOrd="0" destOrd="0" presId="urn:microsoft.com/office/officeart/2005/8/layout/orgChart1"/>
    <dgm:cxn modelId="{9A4BC42C-AF41-45E5-86EB-3FFADCEC1F09}" type="presParOf" srcId="{05030F37-C07C-4269-8787-3EA6A984B532}" destId="{AAFDC39D-AE75-4D10-8F22-4F7CBC7B3A99}" srcOrd="0" destOrd="0" presId="urn:microsoft.com/office/officeart/2005/8/layout/orgChart1"/>
    <dgm:cxn modelId="{48290EB7-36BB-49C6-B476-F3DE667C95E5}" type="presParOf" srcId="{05030F37-C07C-4269-8787-3EA6A984B532}" destId="{6F6812D7-B2DF-49ED-98FE-FF6BF12CFB44}" srcOrd="1" destOrd="0" presId="urn:microsoft.com/office/officeart/2005/8/layout/orgChart1"/>
    <dgm:cxn modelId="{C2DDA150-734E-4DF3-A933-BE62453D742B}" type="presParOf" srcId="{11C88564-6DEE-456B-871D-8E3B13249165}" destId="{15D1E11F-B854-4C5F-B60C-070082594098}" srcOrd="1" destOrd="0" presId="urn:microsoft.com/office/officeart/2005/8/layout/orgChart1"/>
    <dgm:cxn modelId="{4BB6B16A-15EF-424A-AF98-6CF6ADB84008}" type="presParOf" srcId="{11C88564-6DEE-456B-871D-8E3B13249165}" destId="{93E30685-56ED-489B-88BE-3F4873D30557}" srcOrd="2" destOrd="0" presId="urn:microsoft.com/office/officeart/2005/8/layout/orgChart1"/>
    <dgm:cxn modelId="{4A9807DF-AB7B-40A7-A8EE-F9F77695D57C}" type="presParOf" srcId="{63F18A85-D2AA-4D17-8CF6-B4FD64F88F0D}" destId="{001355B6-A665-40F2-B898-63921A0D42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4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6E576-8176-4E58-A96C-301C5BB137E5}">
      <dsp:nvSpPr>
        <dsp:cNvPr id="0" name=""/>
        <dsp:cNvSpPr/>
      </dsp:nvSpPr>
      <dsp:spPr>
        <a:xfrm>
          <a:off x="4114800" y="679170"/>
          <a:ext cx="2456937" cy="284273"/>
        </a:xfrm>
        <a:custGeom>
          <a:avLst/>
          <a:gdLst/>
          <a:ahLst/>
          <a:cxnLst/>
          <a:rect l="0" t="0" r="0" b="0"/>
          <a:pathLst>
            <a:path>
              <a:moveTo>
                <a:pt x="0" y="0"/>
              </a:moveTo>
              <a:lnTo>
                <a:pt x="0" y="142136"/>
              </a:lnTo>
              <a:lnTo>
                <a:pt x="2456937" y="142136"/>
              </a:lnTo>
              <a:lnTo>
                <a:pt x="2456937" y="2842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8F414-367F-4CC7-A56C-25742BEACA9D}">
      <dsp:nvSpPr>
        <dsp:cNvPr id="0" name=""/>
        <dsp:cNvSpPr/>
      </dsp:nvSpPr>
      <dsp:spPr>
        <a:xfrm>
          <a:off x="4114800" y="679170"/>
          <a:ext cx="818979" cy="284273"/>
        </a:xfrm>
        <a:custGeom>
          <a:avLst/>
          <a:gdLst/>
          <a:ahLst/>
          <a:cxnLst/>
          <a:rect l="0" t="0" r="0" b="0"/>
          <a:pathLst>
            <a:path>
              <a:moveTo>
                <a:pt x="0" y="0"/>
              </a:moveTo>
              <a:lnTo>
                <a:pt x="0" y="142136"/>
              </a:lnTo>
              <a:lnTo>
                <a:pt x="818979" y="142136"/>
              </a:lnTo>
              <a:lnTo>
                <a:pt x="818979" y="2842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2176C-BEA8-4A29-821F-B0BE5AC5F31D}">
      <dsp:nvSpPr>
        <dsp:cNvPr id="0" name=""/>
        <dsp:cNvSpPr/>
      </dsp:nvSpPr>
      <dsp:spPr>
        <a:xfrm>
          <a:off x="3295820" y="679170"/>
          <a:ext cx="818979" cy="284273"/>
        </a:xfrm>
        <a:custGeom>
          <a:avLst/>
          <a:gdLst/>
          <a:ahLst/>
          <a:cxnLst/>
          <a:rect l="0" t="0" r="0" b="0"/>
          <a:pathLst>
            <a:path>
              <a:moveTo>
                <a:pt x="818979" y="0"/>
              </a:moveTo>
              <a:lnTo>
                <a:pt x="818979" y="142136"/>
              </a:lnTo>
              <a:lnTo>
                <a:pt x="0" y="142136"/>
              </a:lnTo>
              <a:lnTo>
                <a:pt x="0" y="2842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05185A-1E27-485B-8DC3-D75D19DF5C9A}">
      <dsp:nvSpPr>
        <dsp:cNvPr id="0" name=""/>
        <dsp:cNvSpPr/>
      </dsp:nvSpPr>
      <dsp:spPr>
        <a:xfrm>
          <a:off x="1116388" y="1640286"/>
          <a:ext cx="203052" cy="2544927"/>
        </a:xfrm>
        <a:custGeom>
          <a:avLst/>
          <a:gdLst/>
          <a:ahLst/>
          <a:cxnLst/>
          <a:rect l="0" t="0" r="0" b="0"/>
          <a:pathLst>
            <a:path>
              <a:moveTo>
                <a:pt x="0" y="0"/>
              </a:moveTo>
              <a:lnTo>
                <a:pt x="0" y="2544927"/>
              </a:lnTo>
              <a:lnTo>
                <a:pt x="203052" y="2544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4EC29-B489-465E-B7D4-4D05A17ECB23}">
      <dsp:nvSpPr>
        <dsp:cNvPr id="0" name=""/>
        <dsp:cNvSpPr/>
      </dsp:nvSpPr>
      <dsp:spPr>
        <a:xfrm>
          <a:off x="1116388" y="1640286"/>
          <a:ext cx="203052" cy="1583811"/>
        </a:xfrm>
        <a:custGeom>
          <a:avLst/>
          <a:gdLst/>
          <a:ahLst/>
          <a:cxnLst/>
          <a:rect l="0" t="0" r="0" b="0"/>
          <a:pathLst>
            <a:path>
              <a:moveTo>
                <a:pt x="0" y="0"/>
              </a:moveTo>
              <a:lnTo>
                <a:pt x="0" y="1583811"/>
              </a:lnTo>
              <a:lnTo>
                <a:pt x="203052" y="15838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50E01-9DFC-4849-AAB7-63D24DD045A2}">
      <dsp:nvSpPr>
        <dsp:cNvPr id="0" name=""/>
        <dsp:cNvSpPr/>
      </dsp:nvSpPr>
      <dsp:spPr>
        <a:xfrm>
          <a:off x="1116388" y="1640286"/>
          <a:ext cx="203052" cy="622695"/>
        </a:xfrm>
        <a:custGeom>
          <a:avLst/>
          <a:gdLst/>
          <a:ahLst/>
          <a:cxnLst/>
          <a:rect l="0" t="0" r="0" b="0"/>
          <a:pathLst>
            <a:path>
              <a:moveTo>
                <a:pt x="0" y="0"/>
              </a:moveTo>
              <a:lnTo>
                <a:pt x="0" y="622695"/>
              </a:lnTo>
              <a:lnTo>
                <a:pt x="203052" y="6226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EF5A7-F189-4620-BC17-B3DAE99A02FA}">
      <dsp:nvSpPr>
        <dsp:cNvPr id="0" name=""/>
        <dsp:cNvSpPr/>
      </dsp:nvSpPr>
      <dsp:spPr>
        <a:xfrm>
          <a:off x="1657862" y="679170"/>
          <a:ext cx="2456937" cy="284273"/>
        </a:xfrm>
        <a:custGeom>
          <a:avLst/>
          <a:gdLst/>
          <a:ahLst/>
          <a:cxnLst/>
          <a:rect l="0" t="0" r="0" b="0"/>
          <a:pathLst>
            <a:path>
              <a:moveTo>
                <a:pt x="2456937" y="0"/>
              </a:moveTo>
              <a:lnTo>
                <a:pt x="2456937" y="142136"/>
              </a:lnTo>
              <a:lnTo>
                <a:pt x="0" y="142136"/>
              </a:lnTo>
              <a:lnTo>
                <a:pt x="0" y="2842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B4E02-0333-4EF1-B726-CC6786568DA9}">
      <dsp:nvSpPr>
        <dsp:cNvPr id="0" name=""/>
        <dsp:cNvSpPr/>
      </dsp:nvSpPr>
      <dsp:spPr>
        <a:xfrm>
          <a:off x="3282859" y="2327"/>
          <a:ext cx="1663881"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Your Project</a:t>
          </a:r>
        </a:p>
      </dsp:txBody>
      <dsp:txXfrm>
        <a:off x="3282859" y="2327"/>
        <a:ext cx="1663881" cy="676842"/>
      </dsp:txXfrm>
    </dsp:sp>
    <dsp:sp modelId="{FE2806EB-67D9-4B7C-97F3-BE24FA882A88}">
      <dsp:nvSpPr>
        <dsp:cNvPr id="0" name=""/>
        <dsp:cNvSpPr/>
      </dsp:nvSpPr>
      <dsp:spPr>
        <a:xfrm>
          <a:off x="981019" y="963444"/>
          <a:ext cx="1353684"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Support</a:t>
          </a:r>
        </a:p>
      </dsp:txBody>
      <dsp:txXfrm>
        <a:off x="981019" y="963444"/>
        <a:ext cx="1353684" cy="676842"/>
      </dsp:txXfrm>
    </dsp:sp>
    <dsp:sp modelId="{D3FF5B15-8A48-4E7B-BA6F-AC5C1608185E}">
      <dsp:nvSpPr>
        <dsp:cNvPr id="0" name=""/>
        <dsp:cNvSpPr/>
      </dsp:nvSpPr>
      <dsp:spPr>
        <a:xfrm>
          <a:off x="1319440" y="1924560"/>
          <a:ext cx="1353684"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Fabrication Support</a:t>
          </a:r>
          <a:endParaRPr lang="en-US" sz="2300" kern="1200" dirty="0"/>
        </a:p>
      </dsp:txBody>
      <dsp:txXfrm>
        <a:off x="1319440" y="1924560"/>
        <a:ext cx="1353684" cy="676842"/>
      </dsp:txXfrm>
    </dsp:sp>
    <dsp:sp modelId="{54EBC71F-D61C-49EB-99BF-ED02E8F37E14}">
      <dsp:nvSpPr>
        <dsp:cNvPr id="0" name=""/>
        <dsp:cNvSpPr/>
      </dsp:nvSpPr>
      <dsp:spPr>
        <a:xfrm>
          <a:off x="1319440" y="2885676"/>
          <a:ext cx="1353684"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Purchasing</a:t>
          </a:r>
        </a:p>
      </dsp:txBody>
      <dsp:txXfrm>
        <a:off x="1319440" y="2885676"/>
        <a:ext cx="1353684" cy="676842"/>
      </dsp:txXfrm>
    </dsp:sp>
    <dsp:sp modelId="{1D4C2224-B046-4173-BDA6-E12AE5B1A184}">
      <dsp:nvSpPr>
        <dsp:cNvPr id="0" name=""/>
        <dsp:cNvSpPr/>
      </dsp:nvSpPr>
      <dsp:spPr>
        <a:xfrm>
          <a:off x="1319440" y="3846792"/>
          <a:ext cx="1353684"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Client</a:t>
          </a:r>
        </a:p>
      </dsp:txBody>
      <dsp:txXfrm>
        <a:off x="1319440" y="3846792"/>
        <a:ext cx="1353684" cy="676842"/>
      </dsp:txXfrm>
    </dsp:sp>
    <dsp:sp modelId="{83BA7217-54DB-4410-A150-7D4440C0EB93}">
      <dsp:nvSpPr>
        <dsp:cNvPr id="0" name=""/>
        <dsp:cNvSpPr/>
      </dsp:nvSpPr>
      <dsp:spPr>
        <a:xfrm>
          <a:off x="2618978" y="963444"/>
          <a:ext cx="1353684"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Students</a:t>
          </a:r>
        </a:p>
      </dsp:txBody>
      <dsp:txXfrm>
        <a:off x="2618978" y="963444"/>
        <a:ext cx="1353684" cy="676842"/>
      </dsp:txXfrm>
    </dsp:sp>
    <dsp:sp modelId="{BC6C077B-3365-4616-B0D6-BAFEC8A4A854}">
      <dsp:nvSpPr>
        <dsp:cNvPr id="0" name=""/>
        <dsp:cNvSpPr/>
      </dsp:nvSpPr>
      <dsp:spPr>
        <a:xfrm>
          <a:off x="4256936" y="963444"/>
          <a:ext cx="1353684"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PE</a:t>
          </a:r>
        </a:p>
      </dsp:txBody>
      <dsp:txXfrm>
        <a:off x="4256936" y="963444"/>
        <a:ext cx="1353684" cy="676842"/>
      </dsp:txXfrm>
    </dsp:sp>
    <dsp:sp modelId="{AAFDC39D-AE75-4D10-8F22-4F7CBC7B3A99}">
      <dsp:nvSpPr>
        <dsp:cNvPr id="0" name=""/>
        <dsp:cNvSpPr/>
      </dsp:nvSpPr>
      <dsp:spPr>
        <a:xfrm>
          <a:off x="5894895" y="963444"/>
          <a:ext cx="1353684" cy="6768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CE</a:t>
          </a:r>
        </a:p>
      </dsp:txBody>
      <dsp:txXfrm>
        <a:off x="5894895" y="963444"/>
        <a:ext cx="1353684" cy="676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7/25/2024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180888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explicitly have this as an activity, acknowledge that it will happen organically during Needs definition.</a:t>
            </a:r>
          </a:p>
        </p:txBody>
      </p:sp>
      <p:sp>
        <p:nvSpPr>
          <p:cNvPr id="4" name="Slide Number Placeholder 3"/>
          <p:cNvSpPr>
            <a:spLocks noGrp="1"/>
          </p:cNvSpPr>
          <p:nvPr>
            <p:ph type="sldNum" sz="quarter" idx="5"/>
          </p:nvPr>
        </p:nvSpPr>
        <p:spPr/>
        <p:txBody>
          <a:bodyPr/>
          <a:lstStyle/>
          <a:p>
            <a:fld id="{DF811066-0135-4CAA-8AD4-89A97190AC00}" type="slidenum">
              <a:rPr lang="en-US" smtClean="0"/>
              <a:t>51</a:t>
            </a:fld>
            <a:endParaRPr lang="en-US" dirty="0"/>
          </a:p>
        </p:txBody>
      </p:sp>
    </p:spTree>
    <p:extLst>
      <p:ext uri="{BB962C8B-B14F-4D97-AF65-F5344CB8AC3E}">
        <p14:creationId xmlns:p14="http://schemas.microsoft.com/office/powerpoint/2010/main" val="3744902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515437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66322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098503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a:p>
            <a:r>
              <a:rPr lang="en-US" dirty="0">
                <a:latin typeface="Times New Roman" pitchFamily="18" charset="0"/>
              </a:rPr>
              <a:t>Some possible items: What is it used for? What kind of vehicle? How big? What kind of vehicle? To transport</a:t>
            </a:r>
            <a:r>
              <a:rPr lang="en-US" baseline="0" dirty="0">
                <a:latin typeface="Times New Roman" pitchFamily="18" charset="0"/>
              </a:rPr>
              <a:t> what (people)? How many people will it carry? What does it look like? What does it do? Does it move by itself? </a:t>
            </a:r>
            <a:endParaRPr lang="en-US" dirty="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484092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extLst>
      <p:ext uri="{BB962C8B-B14F-4D97-AF65-F5344CB8AC3E}">
        <p14:creationId xmlns:p14="http://schemas.microsoft.com/office/powerpoint/2010/main" val="721043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339807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119</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120</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124</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125</a:t>
            </a:fld>
            <a:endParaRPr lang="en-US" dirty="0"/>
          </a:p>
        </p:txBody>
      </p:sp>
    </p:spTree>
    <p:extLst>
      <p:ext uri="{BB962C8B-B14F-4D97-AF65-F5344CB8AC3E}">
        <p14:creationId xmlns:p14="http://schemas.microsoft.com/office/powerpoint/2010/main" val="3697279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516696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286226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139</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11388005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30057014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160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7/25/2024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7/25/2024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7/25/2024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7/25/2024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7/25/2024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7/25/2024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7/25/2024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7/25/2024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7/25/2024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7/25/2024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7/25/2024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7/25/2024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7/25/2024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7/25/2024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7/25/2024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Rubrics/Needs%20and%20Requirements%20rubric.docx" TargetMode="Externa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5" Type="http://schemas.openxmlformats.org/officeDocument/2006/relationships/hyperlink" Target="https://designlab.eng.rpi.edu/edn/projects/capstone-support-dev/wiki/Engineering_Tools_and_Methods_Worksheet" TargetMode="Externa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8.png"/><Relationship Id="rId5" Type="http://schemas.openxmlformats.org/officeDocument/2006/relationships/diagramColors" Target="../diagrams/colors2.xml"/><Relationship Id="rId10" Type="http://schemas.openxmlformats.org/officeDocument/2006/relationships/image" Target="../media/image7.svg"/><Relationship Id="rId4" Type="http://schemas.openxmlformats.org/officeDocument/2006/relationships/diagramQuickStyle" Target="../diagrams/quickStyle2.xml"/><Relationship Id="rId9" Type="http://schemas.openxmlformats.org/officeDocument/2006/relationships/image" Target="../media/image6.png"/><Relationship Id="rId14" Type="http://schemas.openxmlformats.org/officeDocument/2006/relationships/image" Target="../media/image11.sv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wiki/Templates_and_Form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1.xml"/><Relationship Id="rId3" Type="http://schemas.openxmlformats.org/officeDocument/2006/relationships/slide" Target="slide43.xml"/><Relationship Id="rId7" Type="http://schemas.openxmlformats.org/officeDocument/2006/relationships/slide" Target="slide11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55.xml"/><Relationship Id="rId5" Type="http://schemas.openxmlformats.org/officeDocument/2006/relationships/slide" Target="slide78.xml"/><Relationship Id="rId10" Type="http://schemas.openxmlformats.org/officeDocument/2006/relationships/slide" Target="slide148.xml"/><Relationship Id="rId4" Type="http://schemas.openxmlformats.org/officeDocument/2006/relationships/slide" Target="slide64.xml"/><Relationship Id="rId9" Type="http://schemas.openxmlformats.org/officeDocument/2006/relationships/slide" Target="slide137.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entry/Rubrics/Needs%20and%20Requirements%20rubric.docx" TargetMode="External"/><Relationship Id="rId5" Type="http://schemas.openxmlformats.org/officeDocument/2006/relationships/hyperlink" Target="https://designlab.eng.rpi.edu/edn/projects/capstone-support-dev/repository/112/raw/Course%20Documents/RMPL%20Safety%20Module%20Completion%20Instructions-Percipio%20.pdf" TargetMode="External"/><Relationship Id="rId4" Type="http://schemas.openxmlformats.org/officeDocument/2006/relationships/hyperlink" Target="https://rpi.percipio.com/"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to 9</a:t>
            </a:r>
          </a:p>
          <a:p>
            <a:r>
              <a:rPr lang="en-US" dirty="0">
                <a:cs typeface="Calibri"/>
              </a:rPr>
              <a:t>In-Class Meetings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6F62C562-97E7-C935-1E7F-9285FC79F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338" y="1999672"/>
            <a:ext cx="7125324" cy="4228114"/>
          </a:xfrm>
        </p:spPr>
      </p:pic>
      <p:sp>
        <p:nvSpPr>
          <p:cNvPr id="6" name="Callout: Bent Line with Border and Accent Bar 5">
            <a:extLst>
              <a:ext uri="{FF2B5EF4-FFF2-40B4-BE49-F238E27FC236}">
                <a16:creationId xmlns:a16="http://schemas.microsoft.com/office/drawing/2014/main" id="{5443B5FC-D5EF-BEFF-5DB3-3A6D1D4593AB}"/>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101</a:t>
            </a:fld>
            <a:endParaRPr lang="en-US" dirty="0"/>
          </a:p>
        </p:txBody>
      </p:sp>
    </p:spTree>
    <p:extLst>
      <p:ext uri="{BB962C8B-B14F-4D97-AF65-F5344CB8AC3E}">
        <p14:creationId xmlns:p14="http://schemas.microsoft.com/office/powerpoint/2010/main" val="10438328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103</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D34313-2B08-C6D3-02B1-1B6784875ABE}"/>
              </a:ext>
            </a:extLst>
          </p:cNvPr>
          <p:cNvSpPr>
            <a:spLocks noGrp="1"/>
          </p:cNvSpPr>
          <p:nvPr>
            <p:ph type="title"/>
          </p:nvPr>
        </p:nvSpPr>
        <p:spPr/>
        <p:txBody>
          <a:bodyPr/>
          <a:lstStyle/>
          <a:p>
            <a:r>
              <a:rPr lang="en-US" dirty="0"/>
              <a:t>Design Project – Create a Vehicle</a:t>
            </a:r>
          </a:p>
        </p:txBody>
      </p:sp>
      <p:sp>
        <p:nvSpPr>
          <p:cNvPr id="8" name="Content Placeholder 7">
            <a:extLst>
              <a:ext uri="{FF2B5EF4-FFF2-40B4-BE49-F238E27FC236}">
                <a16:creationId xmlns:a16="http://schemas.microsoft.com/office/drawing/2014/main" id="{92F11A51-274D-EE10-75C0-266A248EA3D2}"/>
              </a:ext>
            </a:extLst>
          </p:cNvPr>
          <p:cNvSpPr>
            <a:spLocks noGrp="1"/>
          </p:cNvSpPr>
          <p:nvPr>
            <p:ph idx="1"/>
          </p:nvPr>
        </p:nvSpPr>
        <p:spPr/>
        <p:txBody>
          <a:bodyPr>
            <a:normAutofit/>
          </a:bodyPr>
          <a:lstStyle/>
          <a:p>
            <a:r>
              <a:rPr lang="en-US" sz="2400" dirty="0"/>
              <a:t>Everyone is working on the same project</a:t>
            </a:r>
          </a:p>
          <a:p>
            <a:r>
              <a:rPr lang="en-US" sz="2400" dirty="0"/>
              <a:t>Work with your team</a:t>
            </a:r>
          </a:p>
          <a:p>
            <a:r>
              <a:rPr lang="en-US" sz="2400" dirty="0"/>
              <a:t>Team Decides on Type of Vehicle</a:t>
            </a:r>
          </a:p>
          <a:p>
            <a:r>
              <a:rPr lang="en-US" sz="2400" dirty="0"/>
              <a:t>Three Rounds, Each Has:</a:t>
            </a:r>
          </a:p>
          <a:p>
            <a:pPr lvl="1"/>
            <a:r>
              <a:rPr lang="en-US" sz="2100" dirty="0"/>
              <a:t>Design Step</a:t>
            </a:r>
          </a:p>
          <a:p>
            <a:pPr lvl="1"/>
            <a:r>
              <a:rPr lang="en-US" sz="2100" dirty="0"/>
              <a:t>Report Out</a:t>
            </a:r>
          </a:p>
          <a:p>
            <a:pPr lvl="1"/>
            <a:r>
              <a:rPr lang="en-US" sz="2100" dirty="0"/>
              <a:t>Questions</a:t>
            </a:r>
          </a:p>
          <a:p>
            <a:r>
              <a:rPr lang="en-US" sz="2400" dirty="0"/>
              <a:t>You’ll use the whiteboards</a:t>
            </a:r>
          </a:p>
          <a:p>
            <a:r>
              <a:rPr lang="en-US" sz="2400" dirty="0"/>
              <a:t>This exercise is time boxed!</a:t>
            </a:r>
          </a:p>
          <a:p>
            <a:endParaRPr lang="en-US" sz="2400" dirty="0"/>
          </a:p>
        </p:txBody>
      </p:sp>
      <p:sp>
        <p:nvSpPr>
          <p:cNvPr id="2" name="Slide Number Placeholder 1">
            <a:extLst>
              <a:ext uri="{FF2B5EF4-FFF2-40B4-BE49-F238E27FC236}">
                <a16:creationId xmlns:a16="http://schemas.microsoft.com/office/drawing/2014/main" id="{409A6682-7B23-1073-D45A-4213FDA4BE4D}"/>
              </a:ext>
            </a:extLst>
          </p:cNvPr>
          <p:cNvSpPr>
            <a:spLocks noGrp="1"/>
          </p:cNvSpPr>
          <p:nvPr>
            <p:ph type="sldNum" sz="quarter" idx="12"/>
          </p:nvPr>
        </p:nvSpPr>
        <p:spPr/>
        <p:txBody>
          <a:bodyPr/>
          <a:lstStyle/>
          <a:p>
            <a:fld id="{CC48B151-73E6-4005-9E41-BAC149615E2B}" type="slidenum">
              <a:rPr lang="en-US" smtClean="0"/>
              <a:t>104</a:t>
            </a:fld>
            <a:endParaRPr lang="en-US" dirty="0"/>
          </a:p>
        </p:txBody>
      </p:sp>
    </p:spTree>
    <p:extLst>
      <p:ext uri="{BB962C8B-B14F-4D97-AF65-F5344CB8AC3E}">
        <p14:creationId xmlns:p14="http://schemas.microsoft.com/office/powerpoint/2010/main" val="14666218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1</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Draw a Vehicle</a:t>
            </a:r>
          </a:p>
          <a:p>
            <a:pPr lvl="2">
              <a:lnSpc>
                <a:spcPct val="77000"/>
              </a:lnSpc>
            </a:pPr>
            <a:r>
              <a:rPr lang="en-US" sz="2400" dirty="0"/>
              <a:t>Create one drawing per group</a:t>
            </a:r>
          </a:p>
          <a:p>
            <a:pPr lvl="2">
              <a:lnSpc>
                <a:spcPct val="77000"/>
              </a:lnSpc>
            </a:pPr>
            <a:r>
              <a:rPr lang="en-US" sz="2400" dirty="0"/>
              <a:t>Use LEFT 1/3 of the Whiteboard</a:t>
            </a:r>
          </a:p>
          <a:p>
            <a:pPr lvl="2">
              <a:lnSpc>
                <a:spcPct val="77000"/>
              </a:lnSpc>
            </a:pPr>
            <a:r>
              <a:rPr lang="en-US" sz="2400" dirty="0"/>
              <a:t>Make picture large enough for entire team to see.</a:t>
            </a:r>
          </a:p>
          <a:p>
            <a:pPr lvl="1">
              <a:lnSpc>
                <a:spcPct val="77000"/>
              </a:lnSpc>
            </a:pPr>
            <a:endParaRPr lang="en-US" sz="2700" dirty="0"/>
          </a:p>
          <a:p>
            <a:pPr lvl="1">
              <a:lnSpc>
                <a:spcPct val="77000"/>
              </a:lnSpc>
            </a:pPr>
            <a:r>
              <a:rPr lang="en-US" sz="2700" dirty="0"/>
              <a:t>Time Limit – 5 Minutes</a:t>
            </a:r>
          </a:p>
          <a:p>
            <a:pPr lvl="1">
              <a:lnSpc>
                <a:spcPct val="77000"/>
              </a:lnSpc>
            </a:pPr>
            <a:endParaRPr lang="en-US" sz="2700" dirty="0"/>
          </a:p>
          <a:p>
            <a:pPr lvl="1">
              <a:lnSpc>
                <a:spcPct val="77000"/>
              </a:lnSpc>
            </a:pPr>
            <a:r>
              <a:rPr lang="en-US" sz="2700" dirty="0"/>
              <a:t>Any Questions?</a:t>
            </a:r>
          </a:p>
          <a:p>
            <a:pPr lvl="1">
              <a:lnSpc>
                <a:spcPct val="77000"/>
              </a:lnSpc>
              <a:buNone/>
            </a:pPr>
            <a:endParaRPr lang="en-US" sz="2700" dirty="0"/>
          </a:p>
        </p:txBody>
      </p:sp>
      <p:sp>
        <p:nvSpPr>
          <p:cNvPr id="2" name="Slide Number Placeholder 1">
            <a:extLst>
              <a:ext uri="{FF2B5EF4-FFF2-40B4-BE49-F238E27FC236}">
                <a16:creationId xmlns:a16="http://schemas.microsoft.com/office/drawing/2014/main" id="{53BD8A4F-4633-85AB-76B7-ECA26BA96307}"/>
              </a:ext>
            </a:extLst>
          </p:cNvPr>
          <p:cNvSpPr>
            <a:spLocks noGrp="1"/>
          </p:cNvSpPr>
          <p:nvPr>
            <p:ph type="sldNum" sz="quarter" idx="12"/>
          </p:nvPr>
        </p:nvSpPr>
        <p:spPr/>
        <p:txBody>
          <a:bodyPr/>
          <a:lstStyle/>
          <a:p>
            <a:fld id="{CC48B151-73E6-4005-9E41-BAC149615E2B}" type="slidenum">
              <a:rPr lang="en-US" smtClean="0"/>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you know what to do?</a:t>
            </a:r>
          </a:p>
          <a:p>
            <a:pPr marL="400050" indent="-400050">
              <a:buFont typeface="Wingdings" pitchFamily="2" charset="2"/>
              <a:buAutoNum type="arabicPeriod"/>
            </a:pPr>
            <a:r>
              <a:rPr lang="en-US" sz="2700" dirty="0"/>
              <a:t>What process did you use for creating the drawing?</a:t>
            </a:r>
          </a:p>
          <a:p>
            <a:pPr marL="400050" indent="-400050">
              <a:buFont typeface="Wingdings" pitchFamily="2" charset="2"/>
              <a:buAutoNum type="arabicPeriod"/>
            </a:pPr>
            <a:r>
              <a:rPr lang="en-US" sz="2700" dirty="0"/>
              <a:t>Did everyone have input to the drawing?</a:t>
            </a:r>
          </a:p>
        </p:txBody>
      </p:sp>
      <p:sp>
        <p:nvSpPr>
          <p:cNvPr id="2" name="Slide Number Placeholder 1">
            <a:extLst>
              <a:ext uri="{FF2B5EF4-FFF2-40B4-BE49-F238E27FC236}">
                <a16:creationId xmlns:a16="http://schemas.microsoft.com/office/drawing/2014/main" id="{666F4E64-EA7E-8BCF-A4AC-8C2F87758BA9}"/>
              </a:ext>
            </a:extLst>
          </p:cNvPr>
          <p:cNvSpPr>
            <a:spLocks noGrp="1"/>
          </p:cNvSpPr>
          <p:nvPr>
            <p:ph type="sldNum" sz="quarter" idx="12"/>
          </p:nvPr>
        </p:nvSpPr>
        <p:spPr/>
        <p:txBody>
          <a:bodyPr/>
          <a:lstStyle/>
          <a:p>
            <a:fld id="{CC48B151-73E6-4005-9E41-BAC149615E2B}" type="slidenum">
              <a:rPr lang="en-US" smtClean="0"/>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2</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Needs</a:t>
            </a:r>
            <a:r>
              <a:rPr lang="en-US" sz="2700" dirty="0"/>
              <a:t> for your Vehicle</a:t>
            </a:r>
          </a:p>
          <a:p>
            <a:pPr lvl="2">
              <a:lnSpc>
                <a:spcPct val="77000"/>
              </a:lnSpc>
            </a:pPr>
            <a:r>
              <a:rPr lang="en-US" sz="2400" dirty="0"/>
              <a:t>Write the list on the Whiteboard on the MIDDLE 1/3 of the Whiteboard</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69139357-05BA-FF88-6C5B-FFB767601205}"/>
              </a:ext>
            </a:extLst>
          </p:cNvPr>
          <p:cNvSpPr>
            <a:spLocks noGrp="1"/>
          </p:cNvSpPr>
          <p:nvPr>
            <p:ph type="sldNum" sz="quarter" idx="12"/>
          </p:nvPr>
        </p:nvSpPr>
        <p:spPr/>
        <p:txBody>
          <a:bodyPr/>
          <a:lstStyle/>
          <a:p>
            <a:fld id="{CC48B151-73E6-4005-9E41-BAC149615E2B}" type="slidenum">
              <a:rPr lang="en-US" smtClean="0"/>
              <a:t>107</a:t>
            </a:fld>
            <a:endParaRPr lang="en-US" dirty="0"/>
          </a:p>
        </p:txBody>
      </p:sp>
    </p:spTree>
    <p:extLst>
      <p:ext uri="{BB962C8B-B14F-4D97-AF65-F5344CB8AC3E}">
        <p14:creationId xmlns:p14="http://schemas.microsoft.com/office/powerpoint/2010/main" val="32058698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Who is your customer?</a:t>
            </a:r>
          </a:p>
          <a:p>
            <a:pPr marL="400050" indent="-400050">
              <a:buFont typeface="Wingdings" pitchFamily="2" charset="2"/>
              <a:buAutoNum type="arabicPeriod"/>
            </a:pPr>
            <a:r>
              <a:rPr lang="en-US" sz="2700" dirty="0"/>
              <a:t>How did you make the needs strong?</a:t>
            </a:r>
          </a:p>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everyone have input?</a:t>
            </a:r>
          </a:p>
        </p:txBody>
      </p:sp>
      <p:sp>
        <p:nvSpPr>
          <p:cNvPr id="2" name="Slide Number Placeholder 1">
            <a:extLst>
              <a:ext uri="{FF2B5EF4-FFF2-40B4-BE49-F238E27FC236}">
                <a16:creationId xmlns:a16="http://schemas.microsoft.com/office/drawing/2014/main" id="{B3678CAC-B914-E6D8-4A4F-78CB17A18C30}"/>
              </a:ext>
            </a:extLst>
          </p:cNvPr>
          <p:cNvSpPr>
            <a:spLocks noGrp="1"/>
          </p:cNvSpPr>
          <p:nvPr>
            <p:ph type="sldNum" sz="quarter" idx="12"/>
          </p:nvPr>
        </p:nvSpPr>
        <p:spPr/>
        <p:txBody>
          <a:bodyPr/>
          <a:lstStyle/>
          <a:p>
            <a:fld id="{CC48B151-73E6-4005-9E41-BAC149615E2B}" type="slidenum">
              <a:rPr lang="en-US" smtClean="0"/>
              <a:t>108</a:t>
            </a:fld>
            <a:endParaRPr lang="en-US" dirty="0"/>
          </a:p>
        </p:txBody>
      </p:sp>
    </p:spTree>
    <p:extLst>
      <p:ext uri="{BB962C8B-B14F-4D97-AF65-F5344CB8AC3E}">
        <p14:creationId xmlns:p14="http://schemas.microsoft.com/office/powerpoint/2010/main" val="16140850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3</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Requirement</a:t>
            </a:r>
            <a:r>
              <a:rPr lang="en-US" sz="2700" dirty="0"/>
              <a:t> and Assign Metrics To Them</a:t>
            </a:r>
          </a:p>
          <a:p>
            <a:pPr lvl="2">
              <a:lnSpc>
                <a:spcPct val="77000"/>
              </a:lnSpc>
            </a:pPr>
            <a:r>
              <a:rPr lang="en-US" sz="2400" dirty="0"/>
              <a:t>Write the list on the RIGHT 1/3 of the Whiteboard</a:t>
            </a:r>
          </a:p>
          <a:p>
            <a:pPr lvl="2">
              <a:lnSpc>
                <a:spcPct val="77000"/>
              </a:lnSpc>
            </a:pPr>
            <a:r>
              <a:rPr lang="en-US" sz="2400" dirty="0"/>
              <a:t>Draw a line from each Requirement back to it’s driving Need.</a:t>
            </a:r>
          </a:p>
          <a:p>
            <a:pPr lvl="2">
              <a:lnSpc>
                <a:spcPct val="77000"/>
              </a:lnSpc>
            </a:pPr>
            <a:r>
              <a:rPr lang="en-US" sz="2400" dirty="0"/>
              <a:t>What measurement units apply to each? Write these down on the Whiteboard.</a:t>
            </a:r>
          </a:p>
          <a:p>
            <a:pPr lvl="2">
              <a:lnSpc>
                <a:spcPct val="77000"/>
              </a:lnSpc>
            </a:pPr>
            <a:r>
              <a:rPr lang="en-US" sz="2400" dirty="0"/>
              <a:t>Answer “How much / How many” for each item</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2097A01E-A060-FF62-AD5A-7ADBEC9AAB68}"/>
              </a:ext>
            </a:extLst>
          </p:cNvPr>
          <p:cNvSpPr>
            <a:spLocks noGrp="1"/>
          </p:cNvSpPr>
          <p:nvPr>
            <p:ph type="sldNum" sz="quarter" idx="12"/>
          </p:nvPr>
        </p:nvSpPr>
        <p:spPr/>
        <p:txBody>
          <a:bodyPr/>
          <a:lstStyle/>
          <a:p>
            <a:fld id="{CC48B151-73E6-4005-9E41-BAC149615E2B}" type="slidenum">
              <a:rPr lang="en-US" smtClean="0"/>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2582-F24F-434F-A3DE-90C641D1755B}"/>
              </a:ext>
            </a:extLst>
          </p:cNvPr>
          <p:cNvSpPr>
            <a:spLocks noGrp="1"/>
          </p:cNvSpPr>
          <p:nvPr>
            <p:ph type="title"/>
          </p:nvPr>
        </p:nvSpPr>
        <p:spPr/>
        <p:txBody>
          <a:bodyPr/>
          <a:lstStyle/>
          <a:p>
            <a:r>
              <a:rPr lang="en-US" dirty="0"/>
              <a:t>Welcome to Your Team!</a:t>
            </a:r>
          </a:p>
        </p:txBody>
      </p:sp>
      <p:graphicFrame>
        <p:nvGraphicFramePr>
          <p:cNvPr id="5" name="Content Placeholder 4">
            <a:extLst>
              <a:ext uri="{FF2B5EF4-FFF2-40B4-BE49-F238E27FC236}">
                <a16:creationId xmlns:a16="http://schemas.microsoft.com/office/drawing/2014/main" id="{78F729BC-8660-4EAB-9EB5-CD4DB49A91E5}"/>
              </a:ext>
            </a:extLst>
          </p:cNvPr>
          <p:cNvGraphicFramePr>
            <a:graphicFrameLocks noGrp="1"/>
          </p:cNvGraphicFramePr>
          <p:nvPr>
            <p:ph idx="1"/>
            <p:extLst>
              <p:ext uri="{D42A27DB-BD31-4B8C-83A1-F6EECF244321}">
                <p14:modId xmlns:p14="http://schemas.microsoft.com/office/powerpoint/2010/main" val="10770573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81B5038-3B3D-4C4B-AF6D-C27D3F949CA5}"/>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0EDE65EF-F758-495A-B77D-05EC366AA49C}"/>
              </a:ext>
            </a:extLst>
          </p:cNvPr>
          <p:cNvSpPr txBox="1"/>
          <p:nvPr/>
        </p:nvSpPr>
        <p:spPr>
          <a:xfrm>
            <a:off x="3657600" y="4038600"/>
            <a:ext cx="4657365" cy="923330"/>
          </a:xfrm>
          <a:prstGeom prst="rect">
            <a:avLst/>
          </a:prstGeom>
          <a:noFill/>
        </p:spPr>
        <p:txBody>
          <a:bodyPr wrap="none" rtlCol="0">
            <a:spAutoFit/>
          </a:bodyPr>
          <a:lstStyle/>
          <a:p>
            <a:r>
              <a:rPr lang="en-US" dirty="0"/>
              <a:t>This is the idea, but use graphics NOT org chart!</a:t>
            </a:r>
          </a:p>
          <a:p>
            <a:endParaRPr lang="en-US" dirty="0"/>
          </a:p>
          <a:p>
            <a:r>
              <a:rPr lang="en-US" dirty="0"/>
              <a:t>TRY using AI !!!!</a:t>
            </a:r>
          </a:p>
        </p:txBody>
      </p:sp>
    </p:spTree>
    <p:extLst>
      <p:ext uri="{BB962C8B-B14F-4D97-AF65-F5344CB8AC3E}">
        <p14:creationId xmlns:p14="http://schemas.microsoft.com/office/powerpoint/2010/main" val="2178886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Could you assign units to all your items?</a:t>
            </a:r>
          </a:p>
          <a:p>
            <a:pPr marL="400050" indent="-400050">
              <a:buFont typeface="Wingdings" pitchFamily="2" charset="2"/>
              <a:buAutoNum type="arabicPeriod"/>
            </a:pPr>
            <a:r>
              <a:rPr lang="en-US" sz="2700" dirty="0"/>
              <a:t>Are the “How Much / How Many” numbers reasonable?</a:t>
            </a:r>
          </a:p>
          <a:p>
            <a:pPr marL="400050" indent="-400050">
              <a:buFont typeface="Wingdings" pitchFamily="2" charset="2"/>
              <a:buAutoNum type="arabicPeriod"/>
            </a:pPr>
            <a:r>
              <a:rPr lang="en-US" sz="2700" dirty="0"/>
              <a:t>What process did you use for selecting the units and numbers?</a:t>
            </a:r>
          </a:p>
          <a:p>
            <a:pPr marL="400050" indent="-400050">
              <a:buFont typeface="Wingdings" pitchFamily="2" charset="2"/>
              <a:buAutoNum type="arabicPeriod"/>
            </a:pPr>
            <a:r>
              <a:rPr lang="en-US" sz="2700" dirty="0"/>
              <a:t>Did everyone have input to the units and numbers?</a:t>
            </a:r>
          </a:p>
        </p:txBody>
      </p:sp>
      <p:sp>
        <p:nvSpPr>
          <p:cNvPr id="2" name="Slide Number Placeholder 1">
            <a:extLst>
              <a:ext uri="{FF2B5EF4-FFF2-40B4-BE49-F238E27FC236}">
                <a16:creationId xmlns:a16="http://schemas.microsoft.com/office/drawing/2014/main" id="{5D2830D1-C98C-218A-F435-855C85811B2E}"/>
              </a:ext>
            </a:extLst>
          </p:cNvPr>
          <p:cNvSpPr>
            <a:spLocks noGrp="1"/>
          </p:cNvSpPr>
          <p:nvPr>
            <p:ph type="sldNum" sz="quarter" idx="12"/>
          </p:nvPr>
        </p:nvSpPr>
        <p:spPr/>
        <p:txBody>
          <a:bodyPr/>
          <a:lstStyle/>
          <a:p>
            <a:fld id="{CC48B151-73E6-4005-9E41-BAC149615E2B}" type="slidenum">
              <a:rPr lang="en-US" smtClean="0"/>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9A78-92B2-B1C4-F897-7BA3B4530263}"/>
              </a:ext>
            </a:extLst>
          </p:cNvPr>
          <p:cNvSpPr>
            <a:spLocks noGrp="1"/>
          </p:cNvSpPr>
          <p:nvPr>
            <p:ph type="title"/>
          </p:nvPr>
        </p:nvSpPr>
        <p:spPr/>
        <p:txBody>
          <a:bodyPr/>
          <a:lstStyle/>
          <a:p>
            <a:r>
              <a:rPr lang="en-US" dirty="0"/>
              <a:t>Design Project – Create a Vehicle Wrap-up</a:t>
            </a:r>
          </a:p>
        </p:txBody>
      </p:sp>
      <p:sp>
        <p:nvSpPr>
          <p:cNvPr id="3" name="Content Placeholder 2">
            <a:extLst>
              <a:ext uri="{FF2B5EF4-FFF2-40B4-BE49-F238E27FC236}">
                <a16:creationId xmlns:a16="http://schemas.microsoft.com/office/drawing/2014/main" id="{0FDA62F1-8746-F353-1248-AE91B7810C5D}"/>
              </a:ext>
            </a:extLst>
          </p:cNvPr>
          <p:cNvSpPr>
            <a:spLocks noGrp="1"/>
          </p:cNvSpPr>
          <p:nvPr>
            <p:ph idx="1"/>
          </p:nvPr>
        </p:nvSpPr>
        <p:spPr/>
        <p:txBody>
          <a:bodyPr>
            <a:normAutofit/>
          </a:bodyPr>
          <a:lstStyle/>
          <a:p>
            <a:r>
              <a:rPr lang="en-US" sz="2400" dirty="0"/>
              <a:t>You should know the importance of Needs and Requirements</a:t>
            </a:r>
          </a:p>
          <a:p>
            <a:r>
              <a:rPr lang="en-US" sz="2400" dirty="0"/>
              <a:t>You should know how to create strong needs</a:t>
            </a:r>
          </a:p>
          <a:p>
            <a:r>
              <a:rPr lang="en-US" sz="2400" dirty="0"/>
              <a:t>You should know how to define measurable requirements</a:t>
            </a:r>
          </a:p>
          <a:p>
            <a:r>
              <a:rPr lang="en-US" sz="2400" dirty="0"/>
              <a:t>You should know how to relate the requirements to their needs</a:t>
            </a:r>
          </a:p>
        </p:txBody>
      </p:sp>
      <p:sp>
        <p:nvSpPr>
          <p:cNvPr id="5" name="TextBox 4">
            <a:extLst>
              <a:ext uri="{FF2B5EF4-FFF2-40B4-BE49-F238E27FC236}">
                <a16:creationId xmlns:a16="http://schemas.microsoft.com/office/drawing/2014/main" id="{83E1F7B5-57B1-81AB-AF3D-B2977058DE74}"/>
              </a:ext>
            </a:extLst>
          </p:cNvPr>
          <p:cNvSpPr txBox="1"/>
          <p:nvPr/>
        </p:nvSpPr>
        <p:spPr>
          <a:xfrm>
            <a:off x="1060598" y="4742065"/>
            <a:ext cx="7022805" cy="830997"/>
          </a:xfrm>
          <a:prstGeom prst="rect">
            <a:avLst/>
          </a:prstGeom>
          <a:noFill/>
        </p:spPr>
        <p:txBody>
          <a:bodyPr wrap="square">
            <a:spAutoFit/>
          </a:bodyPr>
          <a:lstStyle/>
          <a:p>
            <a:pPr algn="ctr"/>
            <a:r>
              <a:rPr lang="en-US" sz="2400" b="1" dirty="0"/>
              <a:t>You should be better prepared to generate the </a:t>
            </a:r>
          </a:p>
          <a:p>
            <a:pPr algn="ctr"/>
            <a:r>
              <a:rPr lang="en-US" sz="2400" b="1" dirty="0"/>
              <a:t>Needs and Requirements for your Capstone project</a:t>
            </a:r>
          </a:p>
        </p:txBody>
      </p:sp>
      <p:sp>
        <p:nvSpPr>
          <p:cNvPr id="4" name="Slide Number Placeholder 3">
            <a:extLst>
              <a:ext uri="{FF2B5EF4-FFF2-40B4-BE49-F238E27FC236}">
                <a16:creationId xmlns:a16="http://schemas.microsoft.com/office/drawing/2014/main" id="{07766A2C-6703-DE59-546B-1B365F45EE82}"/>
              </a:ext>
            </a:extLst>
          </p:cNvPr>
          <p:cNvSpPr>
            <a:spLocks noGrp="1"/>
          </p:cNvSpPr>
          <p:nvPr>
            <p:ph type="sldNum" sz="quarter" idx="12"/>
          </p:nvPr>
        </p:nvSpPr>
        <p:spPr/>
        <p:txBody>
          <a:bodyPr/>
          <a:lstStyle/>
          <a:p>
            <a:fld id="{CC48B151-73E6-4005-9E41-BAC149615E2B}" type="slidenum">
              <a:rPr lang="en-US" smtClean="0"/>
              <a:t>111</a:t>
            </a:fld>
            <a:endParaRPr lang="en-US" dirty="0"/>
          </a:p>
        </p:txBody>
      </p:sp>
    </p:spTree>
    <p:extLst>
      <p:ext uri="{BB962C8B-B14F-4D97-AF65-F5344CB8AC3E}">
        <p14:creationId xmlns:p14="http://schemas.microsoft.com/office/powerpoint/2010/main" val="27531912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2"/>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112</a:t>
            </a:fld>
            <a:endParaRPr lang="en-US" dirty="0"/>
          </a:p>
        </p:txBody>
      </p:sp>
    </p:spTree>
    <p:extLst>
      <p:ext uri="{BB962C8B-B14F-4D97-AF65-F5344CB8AC3E}">
        <p14:creationId xmlns:p14="http://schemas.microsoft.com/office/powerpoint/2010/main" val="19725356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solidFill>
                    <a:prstClr val="black"/>
                  </a:solidFill>
                  <a:ea typeface="+mn-lt"/>
                  <a:cs typeface="Calibri" panose="020F0502020204030204"/>
                </a:rPr>
                <a:t>Read the Engineering Tools and Methods Wiki page in preparation for Day 6 activity</a:t>
              </a:r>
            </a:p>
            <a:p>
              <a:pPr marL="45720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https://designlab.eng.rpi.edu/edn/projects/capstone-support-dev/wiki/Engineering_Tools_and_Methods_Worksheet</a:t>
              </a:r>
              <a:r>
                <a:rPr lang="en-US" sz="1000" dirty="0">
                  <a:solidFill>
                    <a:prstClr val="black"/>
                  </a:solidFill>
                  <a:ea typeface="+mn-lt"/>
                  <a:cs typeface="Calibri" panose="020F0502020204030204"/>
                </a:rPr>
                <a:t> </a:t>
              </a:r>
            </a:p>
            <a:p>
              <a:pPr marL="0" indent="-171450" defTabSz="685800">
                <a:spcBef>
                  <a:spcPts val="750"/>
                </a:spcBef>
              </a:pPr>
              <a:r>
                <a:rPr lang="en-US" sz="1400" dirty="0">
                  <a:solidFill>
                    <a:prstClr val="black"/>
                  </a:solidFill>
                  <a:ea typeface="+mn-lt"/>
                  <a:cs typeface="Calibri" panose="020F0502020204030204"/>
                </a:rPr>
                <a:t>Research key technology and approaches to project -&gt; post findings to Background Info Forum on EDN</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8" name="Picture 7" descr="A chart with text and numbers&#10;&#10;Description automatically generated with medium confidence">
            <a:extLst>
              <a:ext uri="{FF2B5EF4-FFF2-40B4-BE49-F238E27FC236}">
                <a16:creationId xmlns:a16="http://schemas.microsoft.com/office/drawing/2014/main" id="{E5504F0A-1503-C0F2-BF3E-35656A702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662" y="1878747"/>
            <a:ext cx="5582675" cy="3100505"/>
          </a:xfrm>
          <a:prstGeom prst="rect">
            <a:avLst/>
          </a:prstGeom>
        </p:spPr>
      </p:pic>
      <p:sp>
        <p:nvSpPr>
          <p:cNvPr id="4" name="Callout: Bent Line with Border and Accent Bar 3">
            <a:extLst>
              <a:ext uri="{FF2B5EF4-FFF2-40B4-BE49-F238E27FC236}">
                <a16:creationId xmlns:a16="http://schemas.microsoft.com/office/drawing/2014/main" id="{18F204EA-937A-6795-B33E-6D6657A69D22}"/>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9261530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9337620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432673032"/>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12</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120</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121</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 wiki page…</a:t>
            </a:r>
          </a:p>
          <a:p>
            <a:pPr marL="0" indent="0">
              <a:buNone/>
            </a:pPr>
            <a:r>
              <a:rPr lang="en-US" dirty="0"/>
              <a:t>Ask me 1-2 QUESTIONS about the content!</a:t>
            </a:r>
          </a:p>
          <a:p>
            <a:endParaRPr lang="en-US" dirty="0"/>
          </a:p>
          <a:p>
            <a:r>
              <a:rPr lang="en-US" dirty="0"/>
              <a:t>What is a Project Statement &amp; Objectives (PSO)?</a:t>
            </a:r>
          </a:p>
          <a:p>
            <a:r>
              <a:rPr lang="en-US" dirty="0"/>
              <a:t>What is difference between the Long Term and Short Term Goals?</a:t>
            </a:r>
          </a:p>
          <a:p>
            <a:r>
              <a:rPr lang="en-US" dirty="0"/>
              <a:t>What is difference between an objective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5" name="Callout: Bent Line with Border and Accent Bar 4">
            <a:extLst>
              <a:ext uri="{FF2B5EF4-FFF2-40B4-BE49-F238E27FC236}">
                <a16:creationId xmlns:a16="http://schemas.microsoft.com/office/drawing/2014/main" id="{71B121FF-F69B-4E84-A61F-07E10D83C4AE}"/>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day 2 to Client Meeting 1 Kickoff slides</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Engineering Tools and Methods (ETM)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their wiki pages…</a:t>
            </a:r>
          </a:p>
          <a:p>
            <a:pPr marL="0" indent="0">
              <a:buNone/>
            </a:pPr>
            <a:r>
              <a:rPr lang="en-US" dirty="0"/>
              <a:t>Ask me 1-2 QUESTIONS about the content!</a:t>
            </a:r>
          </a:p>
          <a:p>
            <a:endParaRPr lang="en-US" dirty="0"/>
          </a:p>
          <a:p>
            <a:r>
              <a:rPr lang="en-US" dirty="0"/>
              <a:t>What are Engineering Tools and Methods?</a:t>
            </a:r>
          </a:p>
          <a:p>
            <a:r>
              <a:rPr lang="en-US" dirty="0"/>
              <a:t>Give an example of a Mechanical Engineering Tool or Method</a:t>
            </a:r>
          </a:p>
          <a:p>
            <a:r>
              <a:rPr lang="en-US" dirty="0"/>
              <a:t>Give an example of an Electrical Engineering Tool or Method</a:t>
            </a:r>
          </a:p>
          <a:p>
            <a:r>
              <a:rPr lang="en-US" dirty="0"/>
              <a:t>Give an example of a Computer Systems Engineering Tool or Method</a:t>
            </a:r>
          </a:p>
          <a:p>
            <a:r>
              <a:rPr lang="en-US" dirty="0"/>
              <a:t>Give an example of an Industrial Engineering Tool or Method</a:t>
            </a:r>
          </a:p>
          <a:p>
            <a:r>
              <a:rPr lang="en-US" dirty="0"/>
              <a:t>Give an example of a Material Engineering Tool or Method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pic>
        <p:nvPicPr>
          <p:cNvPr id="4" name="Picture 3" descr="A row of colored objects on a stand&#10;&#10;Description automatically generated with medium confidence">
            <a:extLst>
              <a:ext uri="{FF2B5EF4-FFF2-40B4-BE49-F238E27FC236}">
                <a16:creationId xmlns:a16="http://schemas.microsoft.com/office/drawing/2014/main" id="{49E3DA87-75E6-AAA1-F562-F9397CB38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0" y="1524000"/>
            <a:ext cx="2362200" cy="1771650"/>
          </a:xfrm>
          <a:prstGeom prst="rect">
            <a:avLst/>
          </a:prstGeom>
        </p:spPr>
      </p:pic>
    </p:spTree>
    <p:extLst>
      <p:ext uri="{BB962C8B-B14F-4D97-AF65-F5344CB8AC3E}">
        <p14:creationId xmlns:p14="http://schemas.microsoft.com/office/powerpoint/2010/main" val="37601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Wrap-up - Engineering Tools and Methods (ETM)</a:t>
            </a:r>
            <a:br>
              <a:rPr lang="en-US" sz="4000" dirty="0">
                <a:cs typeface="Calibri"/>
              </a:rPr>
            </a:br>
            <a:endParaRPr lang="en-US" sz="4000" dirty="0">
              <a:cs typeface="Calibri"/>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The ETM Worksheet will help your team identify the various Engineering Tools and Methods that members will use to address project challenges</a:t>
            </a:r>
          </a:p>
          <a:p>
            <a:pPr>
              <a:lnSpc>
                <a:spcPct val="110000"/>
              </a:lnSpc>
            </a:pPr>
            <a:r>
              <a:rPr lang="en-US" dirty="0">
                <a:cs typeface="Calibri"/>
              </a:rPr>
              <a:t>Review the Team Skill Assessment to help your team identify applicable ETM.</a:t>
            </a:r>
          </a:p>
          <a:p>
            <a:pPr lvl="1">
              <a:lnSpc>
                <a:spcPct val="110000"/>
              </a:lnSpc>
            </a:pPr>
            <a:r>
              <a:rPr lang="en-US" dirty="0">
                <a:cs typeface="Calibri"/>
              </a:rPr>
              <a:t> “What classes and/or experience can you call on to help with this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8519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127</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128</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lvl="1"/>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cs typeface="Calibri"/>
                </a:rPr>
                <a:t>This section intentionally left blank</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Engineering Tools &amp; Methods Worksheet</a:t>
              </a:r>
            </a:p>
            <a:p>
              <a:pPr marL="628650" lvl="2"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to Repository - working/Background Info</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descr="A screenshot of a project schedule&#10;&#10;Description automatically generated">
            <a:extLst>
              <a:ext uri="{FF2B5EF4-FFF2-40B4-BE49-F238E27FC236}">
                <a16:creationId xmlns:a16="http://schemas.microsoft.com/office/drawing/2014/main" id="{502AE1E8-0E23-2B40-23C4-0BAE12928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849" y="1690689"/>
            <a:ext cx="5376302" cy="3364363"/>
          </a:xfrm>
          <a:prstGeom prst="rect">
            <a:avLst/>
          </a:prstGeom>
        </p:spPr>
      </p:pic>
      <p:sp>
        <p:nvSpPr>
          <p:cNvPr id="4" name="Callout: Bent Line with Border and Accent Bar 3">
            <a:extLst>
              <a:ext uri="{FF2B5EF4-FFF2-40B4-BE49-F238E27FC236}">
                <a16:creationId xmlns:a16="http://schemas.microsoft.com/office/drawing/2014/main" id="{6BEA4A8B-92AE-3BB5-13A5-E628E2B04F16}"/>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338177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114088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4"/>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hart with text and numbers&#10;&#10;Description automatically generated with medium confidence">
            <a:extLst>
              <a:ext uri="{FF2B5EF4-FFF2-40B4-BE49-F238E27FC236}">
                <a16:creationId xmlns:a16="http://schemas.microsoft.com/office/drawing/2014/main" id="{287DAEF3-EA5F-C584-2E30-EDCD02AC1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906" y="1690689"/>
            <a:ext cx="6494187" cy="3361511"/>
          </a:xfrm>
          <a:prstGeom prst="rect">
            <a:avLst/>
          </a:prstGeom>
        </p:spPr>
      </p:pic>
      <p:sp>
        <p:nvSpPr>
          <p:cNvPr id="4" name="Callout: Bent Line with Border and Accent Bar 3">
            <a:extLst>
              <a:ext uri="{FF2B5EF4-FFF2-40B4-BE49-F238E27FC236}">
                <a16:creationId xmlns:a16="http://schemas.microsoft.com/office/drawing/2014/main" id="{07E1583C-BC6E-B200-A9D6-281E624CC6E8}"/>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11158598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642209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140</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144</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computer screen&#10;&#10;Description automatically generated">
            <a:extLst>
              <a:ext uri="{FF2B5EF4-FFF2-40B4-BE49-F238E27FC236}">
                <a16:creationId xmlns:a16="http://schemas.microsoft.com/office/drawing/2014/main" id="{F6722050-6096-5962-C948-E3464EDA1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98779"/>
            <a:ext cx="9144000" cy="3060441"/>
          </a:xfrm>
          <a:prstGeom prst="rect">
            <a:avLst/>
          </a:prstGeom>
        </p:spPr>
      </p:pic>
      <p:sp>
        <p:nvSpPr>
          <p:cNvPr id="4" name="Callout: Bent Line with Border and Accent Bar 3">
            <a:extLst>
              <a:ext uri="{FF2B5EF4-FFF2-40B4-BE49-F238E27FC236}">
                <a16:creationId xmlns:a16="http://schemas.microsoft.com/office/drawing/2014/main" id="{B640FD22-E92F-9C47-25C9-7CE4FDCAE9E9}"/>
              </a:ext>
            </a:extLst>
          </p:cNvPr>
          <p:cNvSpPr/>
          <p:nvPr/>
        </p:nvSpPr>
        <p:spPr>
          <a:xfrm>
            <a:off x="6762750" y="136537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6059295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4324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sp>
        <p:nvSpPr>
          <p:cNvPr id="4" name="Callout: Bent Line with Border and Accent Bar 3">
            <a:extLst>
              <a:ext uri="{FF2B5EF4-FFF2-40B4-BE49-F238E27FC236}">
                <a16:creationId xmlns:a16="http://schemas.microsoft.com/office/drawing/2014/main" id="{9B9299FD-27B4-52BF-1378-16B6BE4F1E0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35210298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4346224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dirty="0"/>
              <a:t>Detailed Individual Design </a:t>
            </a:r>
            <a:r>
              <a:rPr lang="en-US" dirty="0">
                <a:highlight>
                  <a:srgbClr val="FFFF00"/>
                </a:highlight>
              </a:rPr>
              <a:t>Summary</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t>1,000 - 1,500 words</a:t>
            </a:r>
          </a:p>
          <a:p>
            <a:r>
              <a:rPr lang="en-US" dirty="0"/>
              <a:t>5-10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5818221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1779409"/>
              </p:ext>
            </p:extLst>
          </p:nvPr>
        </p:nvGraphicFramePr>
        <p:xfrm>
          <a:off x="381000" y="1005329"/>
          <a:ext cx="8382000" cy="429069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a:t>
                      </a:r>
                      <a:r>
                        <a:rPr lang="en-US" sz="1200" b="0">
                          <a:effectLst/>
                          <a:latin typeface="+mj-lt"/>
                          <a:ea typeface="MS Mincho"/>
                        </a:rPr>
                        <a:t>overall on-site </a:t>
                      </a:r>
                      <a:r>
                        <a:rPr lang="en-US" sz="1200" b="0" dirty="0">
                          <a:effectLst/>
                          <a:latin typeface="+mj-lt"/>
                          <a:ea typeface="MS Mincho"/>
                        </a:rPr>
                        <a:t>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164</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2"/>
            <a:ext cx="7886700" cy="4351338"/>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a:t>
            </a:r>
          </a:p>
          <a:p>
            <a:r>
              <a:rPr lang="en-US" dirty="0"/>
              <a:t>Review the full word cloud &amp; discuss – 2 minutes</a:t>
            </a:r>
          </a:p>
          <a:p>
            <a:endParaRPr lang="en-US" dirty="0"/>
          </a:p>
          <a:p>
            <a:r>
              <a:rPr lang="en-US" dirty="0"/>
              <a:t>Repeat for second question</a:t>
            </a:r>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Generate Project Questions</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
        <p:nvSpPr>
          <p:cNvPr id="6" name="Callout: Bent Line with Border and Accent Bar 5">
            <a:extLst>
              <a:ext uri="{FF2B5EF4-FFF2-40B4-BE49-F238E27FC236}">
                <a16:creationId xmlns:a16="http://schemas.microsoft.com/office/drawing/2014/main" id="{76753AE5-E17B-4828-BA47-59E78DB22B30}"/>
              </a:ext>
            </a:extLst>
          </p:cNvPr>
          <p:cNvSpPr/>
          <p:nvPr/>
        </p:nvSpPr>
        <p:spPr>
          <a:xfrm>
            <a:off x="8382000" y="228600"/>
            <a:ext cx="1447800" cy="26670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 students to want to talk about project. So maybe increase the time for this?</a:t>
            </a:r>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Callout: Bent Line with Border and Accent Bar 4">
            <a:extLst>
              <a:ext uri="{FF2B5EF4-FFF2-40B4-BE49-F238E27FC236}">
                <a16:creationId xmlns:a16="http://schemas.microsoft.com/office/drawing/2014/main" id="{37684826-162D-476D-A04E-D994622A42F0}"/>
              </a:ext>
            </a:extLst>
          </p:cNvPr>
          <p:cNvSpPr/>
          <p:nvPr/>
        </p:nvSpPr>
        <p:spPr>
          <a:xfrm>
            <a:off x="8382000" y="228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 ?</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5" name="Callout: Bent Line with Border and Accent Bar 4">
            <a:extLst>
              <a:ext uri="{FF2B5EF4-FFF2-40B4-BE49-F238E27FC236}">
                <a16:creationId xmlns:a16="http://schemas.microsoft.com/office/drawing/2014/main" id="{13D1FC2A-F2C5-CBD9-C1BF-250643A36B0D}"/>
              </a:ext>
            </a:extLst>
          </p:cNvPr>
          <p:cNvSpPr/>
          <p:nvPr/>
        </p:nvSpPr>
        <p:spPr>
          <a:xfrm>
            <a:off x="8382000" y="228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 ?</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8382000" y="228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 ?</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good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computer&#10;&#10;Description automatically generated">
            <a:extLst>
              <a:ext uri="{FF2B5EF4-FFF2-40B4-BE49-F238E27FC236}">
                <a16:creationId xmlns:a16="http://schemas.microsoft.com/office/drawing/2014/main" id="{FC815D5C-2461-3A53-8EC2-DAEA4424C7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787" y="1851750"/>
            <a:ext cx="6862425" cy="4072112"/>
          </a:xfrm>
        </p:spPr>
      </p:pic>
      <p:sp>
        <p:nvSpPr>
          <p:cNvPr id="8" name="Callout: Bent Line with Border and Accent Bar 7">
            <a:extLst>
              <a:ext uri="{FF2B5EF4-FFF2-40B4-BE49-F238E27FC236}">
                <a16:creationId xmlns:a16="http://schemas.microsoft.com/office/drawing/2014/main" id="{0802BA45-B8F8-9D9E-41EB-3F31A185BB0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215147"/>
            <a:chOff x="112653" y="2504716"/>
            <a:chExt cx="8840847" cy="4215147"/>
          </a:xfrm>
        </p:grpSpPr>
        <p:sp>
          <p:nvSpPr>
            <p:cNvPr id="10" name="Content Placeholder 2"/>
            <p:cNvSpPr txBox="1">
              <a:spLocks/>
            </p:cNvSpPr>
            <p:nvPr/>
          </p:nvSpPr>
          <p:spPr>
            <a:xfrm>
              <a:off x="1066800" y="2504716"/>
              <a:ext cx="7886700" cy="1263744"/>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a:t>
              </a:r>
            </a:p>
            <a:p>
              <a:pPr marL="628650" lvl="1" indent="-171450" defTabSz="685800">
                <a:spcBef>
                  <a:spcPts val="750"/>
                </a:spcBef>
              </a:pPr>
              <a:r>
                <a:rPr lang="en-US" sz="1100" dirty="0">
                  <a:solidFill>
                    <a:prstClr val="black"/>
                  </a:solidFill>
                  <a:latin typeface="Calibri" panose="020F0502020204030204"/>
                  <a:ea typeface="+mn-lt"/>
                  <a:cs typeface="Calibri" panose="020F0502020204030204"/>
                </a:rPr>
                <a:t>Add personal info (name, preferred pronouns, major, RPI email, phone #) on Wiki in accordance with the Wiki Video.</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377934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202630" y="5368164"/>
            <a:ext cx="8762473" cy="1371600"/>
            <a:chOff x="191027" y="1122230"/>
            <a:chExt cx="8762473" cy="1371600"/>
          </a:xfrm>
        </p:grpSpPr>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The Project Description sets the project’s initial direction. Read it carefully!</a:t>
              </a:r>
              <a:endParaRPr lang="en-US" sz="15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500" dirty="0">
                  <a:solidFill>
                    <a:prstClr val="black"/>
                  </a:solidFill>
                  <a:latin typeface="Calibri" panose="020F0502020204030204"/>
                </a:rPr>
                <a:t>We invite you to bring project questions to next class.</a:t>
              </a:r>
              <a:endParaRPr lang="en-US" sz="1500" dirty="0">
                <a:solidFill>
                  <a:prstClr val="black"/>
                </a:solidFill>
                <a:latin typeface="Calibri" panose="020F0502020204030204"/>
                <a:cs typeface="Calibri"/>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10400" y="4064014"/>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Picture 12" descr="A screenshot of a program&#10;&#10;Description automatically generated">
            <a:extLst>
              <a:ext uri="{FF2B5EF4-FFF2-40B4-BE49-F238E27FC236}">
                <a16:creationId xmlns:a16="http://schemas.microsoft.com/office/drawing/2014/main" id="{89CC2694-08FD-241D-942B-D94E23DC0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345" y="1607662"/>
            <a:ext cx="5171309" cy="3892734"/>
          </a:xfrm>
          <a:prstGeom prst="rect">
            <a:avLst/>
          </a:prstGeom>
        </p:spPr>
      </p:pic>
      <p:sp>
        <p:nvSpPr>
          <p:cNvPr id="8" name="Callout: Bent Line with Border and Accent Bar 7">
            <a:extLst>
              <a:ext uri="{FF2B5EF4-FFF2-40B4-BE49-F238E27FC236}">
                <a16:creationId xmlns:a16="http://schemas.microsoft.com/office/drawing/2014/main" id="{19FC9241-3874-1E5E-DFFC-7005351C5673}"/>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81149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a template, 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r>
              <a:rPr lang="en-US" dirty="0">
                <a:cs typeface="Calibri"/>
              </a:rPr>
              <a:t>Safety Training</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Day 1 meeting and Action Items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Client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questions &amp; classification</a:t>
            </a:r>
          </a:p>
          <a:p>
            <a:pPr lvl="1"/>
            <a:r>
              <a:rPr lang="en-US" sz="2000" dirty="0"/>
              <a:t>Post document to EDN Forum by end of meeting – Project Mgmt thread</a:t>
            </a:r>
            <a:br>
              <a:rPr lang="en-US" sz="2000" dirty="0"/>
            </a:br>
            <a:endParaRPr lang="en-US" sz="2000" dirty="0"/>
          </a:p>
          <a:p>
            <a:pPr marL="0" indent="0">
              <a:buNone/>
            </a:pPr>
            <a:r>
              <a:rPr lang="en-US" sz="2000" b="1" dirty="0">
                <a:solidFill>
                  <a:srgbClr val="FF0000"/>
                </a:solidFill>
              </a:rPr>
              <a:t>Does every team member have a TECHNICAL action item to complete by next meeting?</a:t>
            </a:r>
          </a:p>
          <a:p>
            <a:pPr lvl="1"/>
            <a:r>
              <a:rPr lang="en-US" sz="2000" b="1" dirty="0">
                <a:solidFill>
                  <a:srgbClr val="FF0000"/>
                </a:solidFill>
              </a:rPr>
              <a:t>Note: Team should assign action items at end of EVERY meeting.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51</a:t>
            </a:fld>
            <a:endParaRPr lang="en-US" sz="1200" dirty="0"/>
          </a:p>
        </p:txBody>
      </p:sp>
      <p:sp>
        <p:nvSpPr>
          <p:cNvPr id="5" name="Callout: Bent Line with Border and Accent Bar 4">
            <a:extLst>
              <a:ext uri="{FF2B5EF4-FFF2-40B4-BE49-F238E27FC236}">
                <a16:creationId xmlns:a16="http://schemas.microsoft.com/office/drawing/2014/main" id="{5F985785-7D22-4F06-B2F1-EA697D24B169}"/>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p:txBody>
      </p:sp>
    </p:spTree>
    <p:extLst>
      <p:ext uri="{BB962C8B-B14F-4D97-AF65-F5344CB8AC3E}">
        <p14:creationId xmlns:p14="http://schemas.microsoft.com/office/powerpoint/2010/main" val="1057629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30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7953570" y="1800836"/>
            <a:ext cx="20574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56</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59</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478680"/>
            <a:ext cx="8229600" cy="2571283"/>
          </a:xfrm>
        </p:spPr>
        <p:txBody>
          <a:bodyPr vert="horz" lIns="91440" tIns="45720" rIns="91440" bIns="45720" rtlCol="0" anchor="t">
            <a:normAutofit/>
          </a:bodyPr>
          <a:lstStyle/>
          <a:p>
            <a:r>
              <a:rPr lang="en-US" sz="2800" dirty="0">
                <a:cs typeface="Calibri"/>
              </a:rPr>
              <a:t>As we move from Day 2 to Day 3, the transition from Onboarding to Project Scoping accelerates</a:t>
            </a:r>
          </a:p>
          <a:p>
            <a:pPr lvl="1"/>
            <a:r>
              <a:rPr lang="en-US" sz="2400" dirty="0">
                <a:cs typeface="Calibri"/>
              </a:rPr>
              <a:t>Off-site teambuilding activity (Onboarding) still to come</a:t>
            </a:r>
          </a:p>
          <a:p>
            <a:pPr lvl="1"/>
            <a:r>
              <a:rPr lang="en-US" sz="2400" dirty="0">
                <a:cs typeface="Calibri"/>
              </a:rPr>
              <a:t>Defining Client Needs (Scoping)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1763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2400300" y="2732990"/>
            <a:ext cx="4343400" cy="646331"/>
          </a:xfrm>
          <a:prstGeom prst="rect">
            <a:avLst/>
          </a:prstGeom>
          <a:noFill/>
        </p:spPr>
        <p:txBody>
          <a:bodyPr wrap="square" rtlCol="0">
            <a:spAutoFit/>
          </a:bodyPr>
          <a:lstStyle/>
          <a:p>
            <a:pPr algn="ctr"/>
            <a:r>
              <a:rPr lang="en-US" sz="3600" dirty="0"/>
              <a:t>Project Scoping</a:t>
            </a:r>
          </a:p>
        </p:txBody>
      </p:sp>
    </p:spTree>
    <p:extLst>
      <p:ext uri="{BB962C8B-B14F-4D97-AF65-F5344CB8AC3E}">
        <p14:creationId xmlns:p14="http://schemas.microsoft.com/office/powerpoint/2010/main" val="3644276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a:t>
              </a:r>
              <a:r>
                <a:rPr lang="en-US" sz="5600" dirty="0">
                  <a:solidFill>
                    <a:prstClr val="black"/>
                  </a:solidFill>
                  <a:highlight>
                    <a:srgbClr val="FFFF00"/>
                  </a:highlight>
                  <a:latin typeface="Calibri" panose="020F0502020204030204"/>
                </a:rPr>
                <a:t>Initial Postings Video </a:t>
              </a:r>
              <a:r>
                <a:rPr lang="en-US" sz="5600" dirty="0">
                  <a:solidFill>
                    <a:prstClr val="black"/>
                  </a:solidFill>
                  <a:latin typeface="Calibri" panose="020F0502020204030204"/>
                </a:rPr>
                <a:t>(7.5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
        <p:nvSpPr>
          <p:cNvPr id="5" name="Callout: Bent Line with Border and Accent Bar 4">
            <a:extLst>
              <a:ext uri="{FF2B5EF4-FFF2-40B4-BE49-F238E27FC236}">
                <a16:creationId xmlns:a16="http://schemas.microsoft.com/office/drawing/2014/main" id="{C9C8B806-1549-08D5-8CBC-40684FB8D727}"/>
              </a:ext>
            </a:extLst>
          </p:cNvPr>
          <p:cNvSpPr/>
          <p:nvPr/>
        </p:nvSpPr>
        <p:spPr>
          <a:xfrm>
            <a:off x="4905650" y="333103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 video name to “FORUM posting”</a:t>
            </a:r>
          </a:p>
        </p:txBody>
      </p:sp>
    </p:spTree>
    <p:extLst>
      <p:ext uri="{BB962C8B-B14F-4D97-AF65-F5344CB8AC3E}">
        <p14:creationId xmlns:p14="http://schemas.microsoft.com/office/powerpoint/2010/main" val="3761273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Project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64</a:t>
            </a:fld>
            <a:endParaRPr lang="en-US" dirty="0"/>
          </a:p>
        </p:txBody>
      </p:sp>
      <p:pic>
        <p:nvPicPr>
          <p:cNvPr id="7" name="Picture 6" descr="A screenshot of a computer&#10;&#10;Description automatically generated">
            <a:extLst>
              <a:ext uri="{FF2B5EF4-FFF2-40B4-BE49-F238E27FC236}">
                <a16:creationId xmlns:a16="http://schemas.microsoft.com/office/drawing/2014/main" id="{A767627B-63BC-B147-937A-7C5FA295A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08" y="1600200"/>
            <a:ext cx="8141984" cy="4525962"/>
          </a:xfrm>
          <a:prstGeom prst="rect">
            <a:avLst/>
          </a:prstGeom>
        </p:spPr>
      </p:pic>
      <p:sp>
        <p:nvSpPr>
          <p:cNvPr id="4" name="Callout: Bent Line with Border and Accent Bar 3">
            <a:extLst>
              <a:ext uri="{FF2B5EF4-FFF2-40B4-BE49-F238E27FC236}">
                <a16:creationId xmlns:a16="http://schemas.microsoft.com/office/drawing/2014/main" id="{D07FDBAF-085A-5F02-0469-B9A3BDC8A32B}"/>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399133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Autofit/>
          </a:bodyPr>
          <a:lstStyle/>
          <a:p>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73210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92500" lnSpcReduction="20000"/>
          </a:bodyPr>
          <a:lstStyle/>
          <a:p>
            <a:r>
              <a:rPr lang="en-US" dirty="0"/>
              <a:t>Action Item was to watch 3 videos…</a:t>
            </a:r>
          </a:p>
          <a:p>
            <a:r>
              <a:rPr lang="en-US" dirty="0"/>
              <a:t>Ask me 2-3 QUESTIONS about the videos!</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73</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meetings</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Day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6" name="Picture 5" descr="A group of tasks with text&#10;&#10;Description automatically generated with medium confidence">
            <a:extLst>
              <a:ext uri="{FF2B5EF4-FFF2-40B4-BE49-F238E27FC236}">
                <a16:creationId xmlns:a16="http://schemas.microsoft.com/office/drawing/2014/main" id="{0FC2977D-C10F-03D8-6FCA-283574883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054" y="1291062"/>
            <a:ext cx="5943890" cy="4417391"/>
          </a:xfrm>
          <a:prstGeom prst="rect">
            <a:avLst/>
          </a:prstGeom>
        </p:spPr>
      </p:pic>
      <p:sp>
        <p:nvSpPr>
          <p:cNvPr id="4" name="Callout: Bent Line with Border and Accent Bar 3">
            <a:extLst>
              <a:ext uri="{FF2B5EF4-FFF2-40B4-BE49-F238E27FC236}">
                <a16:creationId xmlns:a16="http://schemas.microsoft.com/office/drawing/2014/main" id="{3EC52B8D-C0AD-1173-503F-9E747C3A03D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3318434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91565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83</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a:t>Generate and document User </a:t>
            </a:r>
            <a:r>
              <a:rPr lang="en-US" dirty="0"/>
              <a:t>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87</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93373"/>
            <a:chOff x="305868" y="2331227"/>
            <a:chExt cx="7945429" cy="3993373"/>
          </a:xfrm>
        </p:grpSpPr>
        <p:sp>
          <p:nvSpPr>
            <p:cNvPr id="10" name="Content Placeholder 2"/>
            <p:cNvSpPr txBox="1">
              <a:spLocks/>
            </p:cNvSpPr>
            <p:nvPr/>
          </p:nvSpPr>
          <p:spPr>
            <a:xfrm>
              <a:off x="1519989" y="2352563"/>
              <a:ext cx="6731308" cy="1060801"/>
            </a:xfrm>
            <a:prstGeom prst="rect">
              <a:avLst/>
            </a:prstGeom>
            <a:solidFill>
              <a:schemeClr val="accent1">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endParaRPr lang="en-US" sz="16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19989" y="3415216"/>
              <a:ext cx="6731308" cy="290938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3"/>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[1/29 or 1/26]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4"/>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5"/>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8"/>
            <a:ext cx="7848830" cy="1721970"/>
            <a:chOff x="402467" y="921631"/>
            <a:chExt cx="7848830" cy="1721970"/>
          </a:xfrm>
        </p:grpSpPr>
        <p:sp>
          <p:nvSpPr>
            <p:cNvPr id="8" name="Content Placeholder 2"/>
            <p:cNvSpPr txBox="1">
              <a:spLocks/>
            </p:cNvSpPr>
            <p:nvPr/>
          </p:nvSpPr>
          <p:spPr>
            <a:xfrm>
              <a:off x="1519989" y="921631"/>
              <a:ext cx="6731308" cy="1721970"/>
            </a:xfrm>
            <a:prstGeom prst="rect">
              <a:avLst/>
            </a:prstGeom>
            <a:solidFill>
              <a:schemeClr val="accent4">
                <a:lumMod val="20000"/>
                <a:lumOff val="80000"/>
              </a:schemeClr>
            </a:solidFill>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6"/>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results of product Benchmarking to Background Info forum</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90</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11" name="Picture 10" descr="A screenshot of a chart&#10;&#10;Description automatically generated">
            <a:extLst>
              <a:ext uri="{FF2B5EF4-FFF2-40B4-BE49-F238E27FC236}">
                <a16:creationId xmlns:a16="http://schemas.microsoft.com/office/drawing/2014/main" id="{E294B93D-F5EA-9EAF-5A89-25FEECBDC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39" y="1841938"/>
            <a:ext cx="7332121" cy="3379449"/>
          </a:xfrm>
          <a:prstGeom prst="rect">
            <a:avLst/>
          </a:prstGeom>
        </p:spPr>
      </p:pic>
      <p:sp>
        <p:nvSpPr>
          <p:cNvPr id="4" name="Callout: Bent Line with Border and Accent Bar 3">
            <a:extLst>
              <a:ext uri="{FF2B5EF4-FFF2-40B4-BE49-F238E27FC236}">
                <a16:creationId xmlns:a16="http://schemas.microsoft.com/office/drawing/2014/main" id="{BC5489BD-FD4E-A627-FDC2-032765719415}"/>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106328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normAutofit fontScale="92500"/>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7972372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98</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2036875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12672</Words>
  <Application>Microsoft Office PowerPoint</Application>
  <PresentationFormat>On-screen Show (4:3)</PresentationFormat>
  <Paragraphs>1732</Paragraphs>
  <Slides>165</Slides>
  <Notes>66</Notes>
  <HiddenSlides>5</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165</vt:i4>
      </vt:variant>
    </vt:vector>
  </HeadingPairs>
  <TitlesOfParts>
    <vt:vector size="177"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Team!</vt:lpstr>
      <vt:lpstr>Welcome to Your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25 min – Staff Introduction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30 min - Classify and Assign Questions</vt:lpstr>
      <vt:lpstr>30 min - Customer Needs &amp;  Engineering Requirements Generation</vt:lpstr>
      <vt:lpstr>PowerPoint Presentation</vt:lpstr>
      <vt:lpstr>Generating Ideas for Your Needs</vt:lpstr>
      <vt:lpstr>15 min – Group Review of Needs &amp; Requirements</vt:lpstr>
      <vt:lpstr>Client Meeting 1 -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Project Kick-Off Meeting</vt:lpstr>
      <vt:lpstr>30 min - Prior Presentation (if applicable)</vt:lpstr>
      <vt:lpstr>10 min - Engineering Design Process Q&amp;A</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Project Kick-Off Meeting</vt:lpstr>
      <vt:lpstr>25 min - Benchmarking</vt:lpstr>
      <vt:lpstr>Benchmarking Examples</vt:lpstr>
      <vt:lpstr>Benchmarking Examples</vt:lpstr>
      <vt:lpstr>Benchmarking - Evaluation</vt:lpstr>
      <vt:lpstr>Benchmarking – Evaluation</vt:lpstr>
      <vt:lpstr>55 min - Project Work </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25 min – Research on Existing Technology</vt:lpstr>
      <vt:lpstr>5 min – Create Forum Threads</vt:lpstr>
      <vt:lpstr>15 min – Project Work</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Design Project – Create a Vehicle</vt:lpstr>
      <vt:lpstr>Design Project - Round 1</vt:lpstr>
      <vt:lpstr>Questions</vt:lpstr>
      <vt:lpstr>Design Project - Round 2</vt:lpstr>
      <vt:lpstr>Questions</vt:lpstr>
      <vt:lpstr>Design Project - Round 3</vt:lpstr>
      <vt:lpstr>Questions</vt:lpstr>
      <vt:lpstr>Design Project – Create a Vehicle Wrap-up</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10 min - Project Statement &amp; Objectives Horse Race</vt:lpstr>
      <vt:lpstr>10 min - Engineering Tools and Methods (ETM) Horse Race</vt:lpstr>
      <vt:lpstr>Wrap-up - Engineering Tools and Methods (ETM) </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vt:lpstr>
      <vt:lpstr>All Employee Meetings</vt:lpstr>
      <vt:lpstr>Board of Directors Review is coming up NEXT WEEK</vt:lpstr>
      <vt:lpstr>Engineering Design Process</vt:lpstr>
      <vt:lpstr>95 min – Poster Creation</vt:lpstr>
      <vt:lpstr>Detailed Individual Design Summary</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2024-07-25T19:51:43Z</dcterms:modified>
</cp:coreProperties>
</file>